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1D5E7-3399-4BEB-9F89-C610B4B9F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BEBAC6-5074-4E07-9806-14092EEA8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EF1751-4B8B-4E24-A947-478D0CD3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7AEEA5-1383-4C30-8473-38B96C61C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2D00E9-0F80-48F0-8CDC-C341C730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18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2C199-C40A-43D0-9AB0-0295A71E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B5AE22-AD8C-4BED-8074-0B5DB8C4D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D15530-18F5-47A0-98B8-EEA823ED1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E61649-0A56-4062-A108-11F1A4D5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A68354-C25A-4745-8A8E-D69819E4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4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68D87B-FFEF-4DB1-B4B3-BFE719EF5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466247-9811-4541-BA4A-44E738D9D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6C96F-FB93-49A2-A180-479B02CE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024952-D527-412F-8B5D-4DCD0598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B907C3-6F8C-4580-883E-115A5D6B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BE4B6-A12D-4418-8148-5E8F327E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1C6BEC-5ECA-4D5D-A18D-EA337B88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69BE4-023A-442C-865C-C2BE6BA22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D98EDB-E769-4343-8447-B2947248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DA286C-ECAA-4B6D-81EE-0F8F6108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82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DB543-9C1A-47C8-986B-03F986741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A71E00-5FA9-4D15-9445-55E7FB5E9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FC41D9-7E9A-476E-93AB-C9852361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EEC59-31A4-4578-A2F2-4ECA67C2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2446A5-E0E1-4233-8CDF-98FCFF50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91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285629-42E1-43ED-A670-54407275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3160F1-3188-4498-BEFF-B0EA8A1F5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C294B1-2854-4229-A1FA-171522337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C28218-4513-4957-BBDF-2B4A7E1F9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0F5038-0894-49C7-9666-79F2251E6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B7DC5F-EB39-4B64-B4DC-EAE7ECF2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12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E5926-BD02-47C7-88B1-8F2464830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BDD2B6-24F8-454B-AB0E-B5B64BC14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46ACFC-310E-40E8-AD06-DC0F1D7C9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A79A90-1FD4-4D91-9B2C-2D9E09337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E4BB96-80B1-4B78-B01D-2B14FB056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3AD8FB-F075-4769-9CDD-8705681F6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F1E37F-7618-4407-A1C4-07301F72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B535C6-100E-4816-8039-50B6211D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6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79DE1-6A30-452A-BA7D-4974BF58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24483D-9F28-485F-AF50-A2F9CC44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243B0D-1832-4C7B-A22F-D5484F92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D6F5C8-DC3B-42B1-92AF-4DAC5D79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00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23429F-6761-4CA0-ADEF-8965963D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FDB0C2-8747-44C0-B1AB-D83683BD6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CCF1AE-3C34-4BFC-9596-64027410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23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1A5AE-FA97-40E0-999D-E54C0CC72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F74895-553D-4D02-9F11-CD0169E7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F9DA9A-AF2B-4D5E-8B75-8C656F4CA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51B59A-A908-4C4B-BB3D-BF247B6D8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23E6AD-60A1-4352-8773-3E5320E2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0DD65F-A66B-49B5-86CE-615EADE9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18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A718C-3D98-43DF-8555-F98EEA6E1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89A612-E17C-4672-BE4C-B64C1E6DA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D0B115-F5A0-4964-9BA8-02EE4FE05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A34485-556A-4BEE-92C1-66D710199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6A6B95-66E8-44F8-84F8-E4E080D1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DE78D-AF9E-4702-9857-766B52C0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8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DCD9F8-367A-43E1-9FDB-FDD75F0AC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481214-79D7-4A7A-A66F-F990114C9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7CBE47-F5A4-44BF-A898-9024F98C8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37D970-F12B-4D35-8EAC-FE6A7AEF5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692AC5-402C-44B2-BB4C-F7551EBC4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9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8C7F438-08E7-44ED-ADA7-C00333FD6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34683"/>
              </p:ext>
            </p:extLst>
          </p:nvPr>
        </p:nvGraphicFramePr>
        <p:xfrm>
          <a:off x="5196000" y="45000"/>
          <a:ext cx="6768000" cy="67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000">
                  <a:extLst>
                    <a:ext uri="{9D8B030D-6E8A-4147-A177-3AD203B41FA5}">
                      <a16:colId xmlns:a16="http://schemas.microsoft.com/office/drawing/2014/main" val="1499260917"/>
                    </a:ext>
                  </a:extLst>
                </a:gridCol>
                <a:gridCol w="3384000">
                  <a:extLst>
                    <a:ext uri="{9D8B030D-6E8A-4147-A177-3AD203B41FA5}">
                      <a16:colId xmlns:a16="http://schemas.microsoft.com/office/drawing/2014/main" val="1178383320"/>
                    </a:ext>
                  </a:extLst>
                </a:gridCol>
              </a:tblGrid>
              <a:tr h="3384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405393"/>
                  </a:ext>
                </a:extLst>
              </a:tr>
              <a:tr h="3384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9094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F73C62-7899-4581-A9F6-74E9C8D69972}"/>
              </a:ext>
            </a:extLst>
          </p:cNvPr>
          <p:cNvSpPr txBox="1"/>
          <p:nvPr/>
        </p:nvSpPr>
        <p:spPr>
          <a:xfrm>
            <a:off x="516000" y="229447"/>
            <a:ext cx="45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いるま</a:t>
            </a:r>
            <a:r>
              <a:rPr kumimoji="1" lang="en-US" altLang="ja-JP" dirty="0"/>
              <a:t>SDGs</a:t>
            </a:r>
            <a:r>
              <a:rPr kumimoji="1" lang="ja-JP" altLang="en-US" dirty="0"/>
              <a:t>４コマ漫画コンクール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510F5C90-43D2-4675-B903-4FE56817D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28176"/>
              </p:ext>
            </p:extLst>
          </p:nvPr>
        </p:nvGraphicFramePr>
        <p:xfrm>
          <a:off x="228000" y="729000"/>
          <a:ext cx="4608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047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58752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タイトル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900" dirty="0"/>
                        <a:t>（</a:t>
                      </a:r>
                      <a:r>
                        <a:rPr kumimoji="1" lang="en-US" altLang="ja-JP" sz="900" dirty="0"/>
                        <a:t>20</a:t>
                      </a:r>
                      <a:r>
                        <a:rPr kumimoji="1" lang="ja-JP" altLang="en-US" sz="900" dirty="0"/>
                        <a:t>文字程度）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12767042-A16A-4548-B0ED-4177BC729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04080"/>
              </p:ext>
            </p:extLst>
          </p:nvPr>
        </p:nvGraphicFramePr>
        <p:xfrm>
          <a:off x="227998" y="1750697"/>
          <a:ext cx="4608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23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8EB8D91A-8B8D-4E48-94A4-2C60B6AF6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20187"/>
              </p:ext>
            </p:extLst>
          </p:nvPr>
        </p:nvGraphicFramePr>
        <p:xfrm>
          <a:off x="227996" y="2301284"/>
          <a:ext cx="4608002" cy="64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4">
                  <a:extLst>
                    <a:ext uri="{9D8B030D-6E8A-4147-A177-3AD203B41FA5}">
                      <a16:colId xmlns:a16="http://schemas.microsoft.com/office/drawing/2014/main" val="3334099343"/>
                    </a:ext>
                  </a:extLst>
                </a:gridCol>
                <a:gridCol w="3239998">
                  <a:extLst>
                    <a:ext uri="{9D8B030D-6E8A-4147-A177-3AD203B41FA5}">
                      <a16:colId xmlns:a16="http://schemas.microsoft.com/office/drawing/2014/main" val="2614286263"/>
                    </a:ext>
                  </a:extLst>
                </a:gridCol>
              </a:tblGrid>
              <a:tr h="6408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学校名・学年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63617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4B69EA0-F927-4066-9C74-2914394B7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532023"/>
              </p:ext>
            </p:extLst>
          </p:nvPr>
        </p:nvGraphicFramePr>
        <p:xfrm>
          <a:off x="227996" y="2948951"/>
          <a:ext cx="4608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05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468349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該当する</a:t>
                      </a:r>
                      <a:endParaRPr kumimoji="1" lang="en-US" altLang="ja-JP" sz="1600" dirty="0"/>
                    </a:p>
                    <a:p>
                      <a:r>
                        <a:rPr kumimoji="1" lang="en-US" altLang="ja-JP" sz="1600" dirty="0"/>
                        <a:t>SDGs</a:t>
                      </a:r>
                      <a:r>
                        <a:rPr kumimoji="1" lang="ja-JP" altLang="en-US" sz="1600" dirty="0"/>
                        <a:t>の番号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5DCE56A-D5AB-4DB2-AF23-AA1DE3260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94295"/>
              </p:ext>
            </p:extLst>
          </p:nvPr>
        </p:nvGraphicFramePr>
        <p:xfrm>
          <a:off x="227998" y="3535658"/>
          <a:ext cx="4608000" cy="3133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05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3133342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作品に込めた思い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100</a:t>
                      </a:r>
                      <a:r>
                        <a:rPr kumimoji="1" lang="ja-JP" altLang="en-US" sz="1400" dirty="0"/>
                        <a:t>文字程度）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185BC0F-3056-4D77-9EED-5F6F9CA5E109}"/>
              </a:ext>
            </a:extLst>
          </p:cNvPr>
          <p:cNvSpPr txBox="1"/>
          <p:nvPr/>
        </p:nvSpPr>
        <p:spPr>
          <a:xfrm>
            <a:off x="5195998" y="45000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C73642-69A4-446B-B5EB-A619BA7C58E0}"/>
              </a:ext>
            </a:extLst>
          </p:cNvPr>
          <p:cNvSpPr txBox="1"/>
          <p:nvPr/>
        </p:nvSpPr>
        <p:spPr>
          <a:xfrm>
            <a:off x="8579999" y="44781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61E7BC-25B6-45A1-B2EA-A8B4DAD5B4CA}"/>
              </a:ext>
            </a:extLst>
          </p:cNvPr>
          <p:cNvSpPr txBox="1"/>
          <p:nvPr/>
        </p:nvSpPr>
        <p:spPr>
          <a:xfrm>
            <a:off x="5195998" y="3429000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B6CBAB-C5BE-4877-8185-54FBF5AF0876}"/>
              </a:ext>
            </a:extLst>
          </p:cNvPr>
          <p:cNvSpPr txBox="1"/>
          <p:nvPr/>
        </p:nvSpPr>
        <p:spPr>
          <a:xfrm>
            <a:off x="8579999" y="3428890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４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39850900-914B-4C00-9CD5-63CF008DB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29360"/>
              </p:ext>
            </p:extLst>
          </p:nvPr>
        </p:nvGraphicFramePr>
        <p:xfrm>
          <a:off x="227998" y="1384935"/>
          <a:ext cx="46080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23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17066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（ふりがな）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82C102DB-9FFE-4EBC-9AC7-7C59D4436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88" y="106974"/>
            <a:ext cx="410868" cy="58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27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39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IRWS5326</dc:creator>
  <cp:lastModifiedBy>IRWS5326</cp:lastModifiedBy>
  <cp:revision>19</cp:revision>
  <cp:lastPrinted>2024-05-23T11:45:03Z</cp:lastPrinted>
  <dcterms:created xsi:type="dcterms:W3CDTF">2024-04-10T01:29:22Z</dcterms:created>
  <dcterms:modified xsi:type="dcterms:W3CDTF">2024-07-04T01:58:06Z</dcterms:modified>
</cp:coreProperties>
</file>