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19"/>
  </p:notesMasterIdLst>
  <p:handoutMasterIdLst>
    <p:handoutMasterId r:id="rId20"/>
  </p:handoutMasterIdLst>
  <p:sldIdLst>
    <p:sldId id="256" r:id="rId2"/>
    <p:sldId id="342" r:id="rId3"/>
    <p:sldId id="341" r:id="rId4"/>
    <p:sldId id="275" r:id="rId5"/>
    <p:sldId id="276" r:id="rId6"/>
    <p:sldId id="277" r:id="rId7"/>
    <p:sldId id="278" r:id="rId8"/>
    <p:sldId id="316" r:id="rId9"/>
    <p:sldId id="318" r:id="rId10"/>
    <p:sldId id="320" r:id="rId11"/>
    <p:sldId id="321" r:id="rId12"/>
    <p:sldId id="322" r:id="rId13"/>
    <p:sldId id="323" r:id="rId14"/>
    <p:sldId id="324" r:id="rId15"/>
    <p:sldId id="325" r:id="rId16"/>
    <p:sldId id="332" r:id="rId17"/>
    <p:sldId id="334" r:id="rId18"/>
  </p:sldIdLst>
  <p:sldSz cx="12192000" cy="6858000"/>
  <p:notesSz cx="9939338" cy="68072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78712"/>
    <a:srgbClr val="FF6600"/>
    <a:srgbClr val="3A7655"/>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153" autoAdjust="0"/>
  </p:normalViewPr>
  <p:slideViewPr>
    <p:cSldViewPr snapToGrid="0">
      <p:cViewPr varScale="1">
        <p:scale>
          <a:sx n="82" d="100"/>
          <a:sy n="82" d="100"/>
        </p:scale>
        <p:origin x="72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2024/10/8</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2024/10/8</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入間市地域密着型サービス事業所の皆様、こんにちは。入間市介護保険課です。皆様におかれましては日頃より介護サービスのご提供、介護保険行政にご協力いただきまして誠にありがとうございます。</a:t>
            </a:r>
            <a:endParaRPr kumimoji="1" lang="en-US" altLang="ja-JP" dirty="0"/>
          </a:p>
          <a:p>
            <a:r>
              <a:rPr kumimoji="1" lang="ja-JP" altLang="en-US" dirty="0"/>
              <a:t>この動画は、入間市地域密着型サービス事業所の方が、ご視聴頂くことで、集団指導を受けていただく形をとらせていただきます。よろしくお願いします。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3068998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小規模多機能型居宅介護支援事業所、看護小規模多機能型居宅介護支援事業所</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dirty="0"/>
              <a:t>については</a:t>
            </a:r>
            <a:r>
              <a:rPr lang="ja-JP" altLang="en-US" sz="1200" b="0" dirty="0"/>
              <a:t>運営基準に身体拘束防止の措置が新たに規定されました</a:t>
            </a:r>
            <a:r>
              <a:rPr kumimoji="1" lang="ja-JP" altLang="en-US" sz="1200" b="0" dirty="0"/>
              <a:t>。</a:t>
            </a:r>
            <a:endParaRPr kumimoji="1"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a:t>この規定は、すでにグループホーム等入所系の事業所には義務付けられているものですが、今回多機能型サービス事業所にも規定されるものになります。</a:t>
            </a:r>
            <a:endParaRPr kumimoji="1"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〇身体的拘束等の適正化のための対策を検討する委員会を３月に１回以上開催するとともに、その結果について、介護職員その他従業者に周知徹底を図ること。</a:t>
            </a:r>
          </a:p>
          <a:p>
            <a:pPr marL="0" indent="0">
              <a:buNone/>
            </a:pPr>
            <a:r>
              <a:rPr lang="ja-JP" altLang="en-US" sz="1200" b="0" dirty="0"/>
              <a:t>〇身体的拘束等の適正化のための指針を整備すること。</a:t>
            </a:r>
          </a:p>
          <a:p>
            <a:pPr marL="0" indent="0">
              <a:buNone/>
            </a:pPr>
            <a:r>
              <a:rPr lang="ja-JP" altLang="en-US" sz="1200" b="0" dirty="0"/>
              <a:t>〇介護職員その他の従業者に対し、身体的拘束等の適正化のための研修を定期的に実施すること</a:t>
            </a:r>
            <a:endParaRPr lang="en-US" altLang="ja-JP" sz="1200" b="0" dirty="0"/>
          </a:p>
          <a:p>
            <a:pPr marL="0" indent="0">
              <a:buNone/>
            </a:pPr>
            <a:endParaRPr lang="en-US" altLang="ja-JP" sz="1200" b="0" dirty="0"/>
          </a:p>
          <a:p>
            <a:pPr marL="0" indent="0">
              <a:buNone/>
            </a:pPr>
            <a:r>
              <a:rPr lang="ja-JP" altLang="en-US" sz="1200" b="0" dirty="0"/>
              <a:t>となります。</a:t>
            </a:r>
            <a:endParaRPr lang="en-US" altLang="ja-JP" sz="1200" b="0" dirty="0"/>
          </a:p>
          <a:p>
            <a:pPr marL="0" indent="0">
              <a:buNone/>
            </a:pPr>
            <a:endParaRPr lang="en-US" altLang="ja-JP" sz="1200" b="0" dirty="0">
              <a:latin typeface="+mn-ea"/>
            </a:endParaRPr>
          </a:p>
          <a:p>
            <a:pPr marL="0" indent="0">
              <a:buNone/>
            </a:pPr>
            <a:r>
              <a:rPr lang="en-US" altLang="ja-JP" sz="1200" b="0" dirty="0">
                <a:latin typeface="+mn-ea"/>
              </a:rPr>
              <a:t>※</a:t>
            </a:r>
            <a:r>
              <a:rPr lang="ja-JP" altLang="en-US" sz="1200" b="0" dirty="0">
                <a:latin typeface="+mn-ea"/>
              </a:rPr>
              <a:t>未措置の場合は減算が適用されますが、一年後（令和７年４月１日～）の適応になりますので、それまでに整備をお願いします。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3794118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t>地域密着型通所介護事業所については</a:t>
            </a:r>
            <a:endParaRPr lang="en-US" altLang="ja-JP"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については</a:t>
            </a:r>
            <a:r>
              <a:rPr lang="ja-JP" altLang="en-US" sz="1200" dirty="0"/>
              <a:t>運営基準に身体拘束禁止の取り決めがが新たに規定されました</a:t>
            </a:r>
            <a:r>
              <a:rPr kumimoji="1" lang="ja-JP" altLang="en-US" sz="1200" dirty="0"/>
              <a:t>。</a:t>
            </a:r>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この規定は、すでにほかの入所系や多機能系の事業所には規定されているものですが、今回通所介護事業所にも改めて規定されるものになります。</a:t>
            </a:r>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具体的には、</a:t>
            </a:r>
            <a:endParaRPr kumimoji="1" lang="en-US" altLang="ja-JP" sz="1200" dirty="0"/>
          </a:p>
          <a:p>
            <a:pPr marL="0" indent="0">
              <a:buNone/>
            </a:pPr>
            <a:r>
              <a:rPr lang="ja-JP" altLang="en-US" sz="1200" dirty="0"/>
              <a:t>〇利用者又は他の利用者等の生命又は身体を保護するため緊急やむを得ない場合を除き、身体的拘束等を行ってはならないこと。</a:t>
            </a:r>
          </a:p>
          <a:p>
            <a:pPr marL="0" indent="0">
              <a:buNone/>
            </a:pPr>
            <a:r>
              <a:rPr lang="ja-JP" altLang="en-US" sz="1200" dirty="0"/>
              <a:t>〇 身体的拘束等を行う場合には、その態様及び時間、その際の利用者の心身の状況並びに緊急やむを得ない理由を記録しなければならないこと</a:t>
            </a:r>
            <a:endParaRPr lang="en-US" altLang="ja-JP" sz="1200" dirty="0"/>
          </a:p>
          <a:p>
            <a:pPr marL="0" indent="0">
              <a:buNone/>
            </a:pPr>
            <a:endParaRPr lang="en-US" altLang="ja-JP" sz="1200" dirty="0">
              <a:latin typeface="+mn-ea"/>
            </a:endParaRPr>
          </a:p>
          <a:p>
            <a:pPr marL="0" indent="0">
              <a:buNone/>
            </a:pPr>
            <a:r>
              <a:rPr lang="ja-JP" altLang="en-US" sz="1200" dirty="0">
                <a:latin typeface="+mn-ea"/>
              </a:rPr>
              <a:t>になります。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3728307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1" dirty="0">
                <a:solidFill>
                  <a:srgbClr val="00B050"/>
                </a:solidFill>
              </a:rPr>
              <a:t>（４）生産性向上の取組み</a:t>
            </a:r>
            <a:endParaRPr lang="en-US" altLang="ja-JP" sz="1200" b="1" dirty="0">
              <a:solidFill>
                <a:srgbClr val="00B050"/>
              </a:solidFill>
            </a:endParaRPr>
          </a:p>
          <a:p>
            <a:endParaRPr kumimoji="1" lang="en-US" altLang="ja-JP" sz="1200" b="1" dirty="0">
              <a:solidFill>
                <a:srgbClr val="00B050"/>
              </a:solidFill>
            </a:endParaRPr>
          </a:p>
          <a:p>
            <a:r>
              <a:rPr kumimoji="1" lang="ja-JP" altLang="en-US" sz="1200" b="0" dirty="0">
                <a:solidFill>
                  <a:srgbClr val="00B050"/>
                </a:solidFill>
              </a:rPr>
              <a:t>この規定は令和６年度改正で入所系、多機能系のサービスに初めて取り入れられる項目になります。</a:t>
            </a:r>
            <a:endParaRPr kumimoji="1" lang="en-US" altLang="ja-JP" sz="1200" b="0" dirty="0">
              <a:solidFill>
                <a:srgbClr val="00B050"/>
              </a:solidFill>
            </a:endParaRPr>
          </a:p>
          <a:p>
            <a:r>
              <a:rPr kumimoji="1" lang="ja-JP" altLang="en-US" sz="1200" b="0" dirty="0">
                <a:solidFill>
                  <a:srgbClr val="00B050"/>
                </a:solidFill>
              </a:rPr>
              <a:t>対象となるのは</a:t>
            </a:r>
            <a:endParaRPr kumimoji="1" lang="en-US" altLang="ja-JP" sz="1200" b="0" dirty="0">
              <a:solidFill>
                <a:srgbClr val="00B050"/>
              </a:solidFill>
            </a:endParaRPr>
          </a:p>
          <a:p>
            <a:r>
              <a:rPr kumimoji="1" lang="zh-TW" altLang="en-US" sz="1200" b="0" dirty="0">
                <a:solidFill>
                  <a:srgbClr val="00B050"/>
                </a:solidFill>
              </a:rPr>
              <a:t>認知症対応型共同生活介護</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200" b="0" dirty="0">
                <a:solidFill>
                  <a:srgbClr val="00B050"/>
                </a:solidFill>
              </a:rPr>
              <a:t>（看護）小規模多機能型居宅介護支援</a:t>
            </a:r>
            <a:r>
              <a:rPr kumimoji="1" lang="ja-JP" altLang="en-US" sz="1200" b="0" dirty="0">
                <a:solidFill>
                  <a:srgbClr val="00B050"/>
                </a:solidFill>
              </a:rPr>
              <a:t>、</a:t>
            </a:r>
            <a:r>
              <a:rPr kumimoji="1" lang="zh-TW" altLang="en-US" sz="1200" b="0" dirty="0">
                <a:solidFill>
                  <a:srgbClr val="00B050"/>
                </a:solidFill>
              </a:rPr>
              <a:t>看護小規模多機能型居宅介護支援</a:t>
            </a:r>
            <a:r>
              <a:rPr kumimoji="1" lang="ja-JP" altLang="en-US" sz="1200" b="0" dirty="0">
                <a:solidFill>
                  <a:srgbClr val="00B050"/>
                </a:solidFill>
              </a:rPr>
              <a:t>の事業所です。</a:t>
            </a:r>
            <a:endParaRPr kumimoji="1" lang="en-US" altLang="ja-JP" sz="1200" b="0"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dirty="0">
              <a:solidFill>
                <a:srgbClr val="00B050"/>
              </a:solidFill>
            </a:endParaRPr>
          </a:p>
          <a:p>
            <a:pPr marL="0" indent="0">
              <a:buNone/>
            </a:pPr>
            <a:r>
              <a:rPr lang="ja-JP" altLang="en-US" sz="1200" dirty="0"/>
              <a:t>概要としては</a:t>
            </a:r>
          </a:p>
          <a:p>
            <a:pPr marL="0" indent="0">
              <a:buNone/>
            </a:pPr>
            <a:r>
              <a:rPr lang="ja-JP" altLang="en-US" sz="1200" dirty="0"/>
              <a:t>介護現場における生産性の向上に資する取組の促進を図る観点から、現場における課題を抽出及び分析した上で、事業所の</a:t>
            </a:r>
          </a:p>
          <a:p>
            <a:pPr marL="0" indent="0">
              <a:buNone/>
            </a:pPr>
            <a:r>
              <a:rPr lang="ja-JP" altLang="en-US" sz="1200" dirty="0"/>
              <a:t>状況に応じて、利用者の安全並びに介護サービスの質の確保及び、職員の負担軽減に資する方策を検討するための委員会の設</a:t>
            </a:r>
          </a:p>
          <a:p>
            <a:pPr marL="0" indent="0">
              <a:buNone/>
            </a:pPr>
            <a:r>
              <a:rPr lang="ja-JP" altLang="en-US" sz="1200" dirty="0"/>
              <a:t>置を義務付けるものです。</a:t>
            </a:r>
            <a:endParaRPr kumimoji="1" lang="zh-TW" altLang="en-US" sz="1200" b="0" dirty="0">
              <a:solidFill>
                <a:srgbClr val="00B050"/>
              </a:solidFill>
            </a:endParaRPr>
          </a:p>
          <a:p>
            <a:endParaRPr kumimoji="1" lang="zh-TW" altLang="en-US" sz="1200" b="0" dirty="0">
              <a:solidFill>
                <a:srgbClr val="00B050"/>
              </a:solidFill>
            </a:endParaRPr>
          </a:p>
          <a:p>
            <a:endParaRPr kumimoji="1" lang="en-US" altLang="ja-JP" sz="1200" b="0" dirty="0">
              <a:solidFill>
                <a:srgbClr val="00B050"/>
              </a:solidFill>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3954533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sz="1100" dirty="0"/>
              <a:t>具体的な内容としては、</a:t>
            </a:r>
            <a:endParaRPr lang="en-US" altLang="ja-JP"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1200" b="1" dirty="0"/>
              <a:t>委員会</a:t>
            </a:r>
            <a:r>
              <a:rPr lang="ja-JP" altLang="en-US" sz="1200" dirty="0"/>
              <a:t>を定期的に開催しなければならない。というものです。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この規定には、３年間の経過措置期間があります。令和９年３月までに整備していくようにお願いします。</a:t>
            </a:r>
            <a:endParaRPr kumimoji="1" lang="en-US" altLang="ja-JP" sz="1200" b="0" dirty="0">
              <a:solidFill>
                <a:srgbClr val="00B050"/>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36837672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（５）管理者の業務範囲の拡大</a:t>
            </a:r>
            <a:endParaRPr lang="en-US" altLang="ja-JP" sz="1200" b="0" dirty="0">
              <a:solidFill>
                <a:srgbClr val="00B050"/>
              </a:solidFill>
            </a:endParaRPr>
          </a:p>
          <a:p>
            <a:endParaRPr kumimoji="1" lang="en-US" altLang="ja-JP" sz="1200" b="0" dirty="0">
              <a:solidFill>
                <a:srgbClr val="00B050"/>
              </a:solidFill>
            </a:endParaRPr>
          </a:p>
          <a:p>
            <a:r>
              <a:rPr kumimoji="1" lang="ja-JP" altLang="en-US" b="0" dirty="0"/>
              <a:t>この基準はすべてのサービスに共通するものです。</a:t>
            </a:r>
            <a:endParaRPr kumimoji="1" lang="en-US" altLang="ja-JP" b="0" dirty="0"/>
          </a:p>
          <a:p>
            <a:pPr marL="0" indent="0">
              <a:buNone/>
            </a:pPr>
            <a:r>
              <a:rPr kumimoji="1" lang="ja-JP" altLang="en-US" b="0" dirty="0"/>
              <a:t>今までは、管理者が兼務できる事業所は同一敷地内に限るとなっていましたが、</a:t>
            </a:r>
            <a:r>
              <a:rPr lang="ja-JP" altLang="en-US" sz="1200" b="0" dirty="0"/>
              <a:t>管理者がその責務を果たせる場合には、同一敷</a:t>
            </a:r>
          </a:p>
          <a:p>
            <a:pPr marL="0" indent="0">
              <a:buNone/>
            </a:pPr>
            <a:r>
              <a:rPr lang="ja-JP" altLang="en-US" sz="1200" b="0" dirty="0"/>
              <a:t>地内ではなくても差し支えないされました。</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247120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（６）書面掲示規制の見直し</a:t>
            </a:r>
            <a:endParaRPr lang="en-US" altLang="ja-JP" sz="1200" b="0" dirty="0">
              <a:solidFill>
                <a:srgbClr val="00B050"/>
              </a:solidFill>
            </a:endParaRPr>
          </a:p>
          <a:p>
            <a:endParaRPr lang="en-US" altLang="ja-JP" sz="1200"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これもすべての事業所に共通する事項です。</a:t>
            </a:r>
            <a:endParaRPr lang="en-US" altLang="ja-JP" sz="1200" b="0" i="0" dirty="0">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事業者は、事業所の重要事項を事業所の見やすい場所に掲示することが義務付けられていましたが、令和７年４月からは、重要事項をウェブサイトにも掲載することが規定されます。</a:t>
            </a:r>
            <a:endParaRPr lang="en-US" altLang="ja-JP" sz="1200" b="0" i="0" dirty="0">
              <a:effectLst/>
              <a:latin typeface="+mn-ea"/>
            </a:endParaRPr>
          </a:p>
          <a:p>
            <a:endParaRPr kumimoji="1" lang="en-US" altLang="ja-JP" sz="1200" b="1" dirty="0">
              <a:solidFill>
                <a:srgbClr val="00B050"/>
              </a:solidFill>
            </a:endParaRPr>
          </a:p>
          <a:p>
            <a:pPr marL="0" indent="0">
              <a:buNone/>
            </a:pPr>
            <a:r>
              <a:rPr lang="ja-JP" altLang="en-US" sz="1200" b="0" i="0" dirty="0">
                <a:effectLst/>
                <a:latin typeface="メイリオ" panose="020B0604030504040204" pitchFamily="50" charset="-128"/>
                <a:ea typeface="メイリオ" panose="020B0604030504040204" pitchFamily="50" charset="-128"/>
              </a:rPr>
              <a:t>ウェブサイトとは、法人のホームページ等又は介護サービス情報公表システムのことをいいます。</a:t>
            </a:r>
            <a:endParaRPr lang="en-US" altLang="ja-JP" sz="1200" b="0" i="0" dirty="0">
              <a:effectLst/>
              <a:latin typeface="メイリオ" panose="020B0604030504040204" pitchFamily="50" charset="-128"/>
              <a:ea typeface="メイリオ" panose="020B0604030504040204" pitchFamily="50" charset="-128"/>
            </a:endParaRPr>
          </a:p>
          <a:p>
            <a:pPr marL="0" indent="0">
              <a:buNone/>
            </a:pPr>
            <a:r>
              <a:rPr lang="ja-JP" altLang="en-US" sz="1200" dirty="0">
                <a:latin typeface="メイリオ" panose="020B0604030504040204" pitchFamily="50" charset="-128"/>
                <a:ea typeface="メイリオ" panose="020B0604030504040204" pitchFamily="50" charset="-128"/>
              </a:rPr>
              <a:t>　</a:t>
            </a:r>
            <a:endParaRPr lang="en-US" altLang="ja-JP" sz="12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latin typeface="メイリオ" panose="020B0604030504040204" pitchFamily="50" charset="-128"/>
                <a:ea typeface="メイリオ" panose="020B0604030504040204" pitchFamily="50" charset="-128"/>
              </a:rPr>
              <a:t>令和７年３月３１日までに重要事項のウェブサイトへの掲載ができるように準備をお願いします。</a:t>
            </a:r>
            <a:endParaRPr kumimoji="1" lang="ja-JP" altLang="en-US" sz="1100" dirty="0"/>
          </a:p>
          <a:p>
            <a:pPr marL="0" indent="0">
              <a:buNone/>
            </a:pPr>
            <a:r>
              <a:rPr lang="ja-JP" altLang="en-US" sz="1100" b="0" i="0" dirty="0">
                <a:effectLst/>
                <a:latin typeface="メイリオ" panose="020B0604030504040204" pitchFamily="50" charset="-128"/>
                <a:ea typeface="メイリオ" panose="020B0604030504040204" pitchFamily="50" charset="-128"/>
              </a:rPr>
              <a:t>　</a:t>
            </a:r>
          </a:p>
          <a:p>
            <a:pPr marL="0" indent="0">
              <a:buNone/>
            </a:pPr>
            <a:r>
              <a:rPr lang="en-US" altLang="ja-JP" sz="1100" b="0" i="0" dirty="0">
                <a:effectLst/>
                <a:latin typeface="メイリオ" panose="020B0604030504040204" pitchFamily="50" charset="-128"/>
                <a:ea typeface="メイリオ" panose="020B0604030504040204" pitchFamily="50" charset="-128"/>
              </a:rPr>
              <a:t>※</a:t>
            </a:r>
            <a:r>
              <a:rPr lang="ja-JP" altLang="en-US" sz="1100" b="0" i="0" dirty="0">
                <a:effectLst/>
                <a:latin typeface="メイリオ" panose="020B0604030504040204" pitchFamily="50" charset="-128"/>
                <a:ea typeface="メイリオ" panose="020B0604030504040204" pitchFamily="50" charset="-128"/>
              </a:rPr>
              <a:t>法人のホームページが無い等、ウェブサイトへの掲載が難しい事業者様につきましては、個別に市へご相談ください。</a:t>
            </a:r>
            <a:endParaRPr lang="en-US" altLang="ja-JP" sz="1200" b="0" i="0" dirty="0">
              <a:effectLst/>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3754421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次に算定に関してです。</a:t>
            </a:r>
            <a:endParaRPr kumimoji="1" lang="en-US" altLang="ja-JP" dirty="0"/>
          </a:p>
          <a:p>
            <a:pPr marL="0" indent="0">
              <a:buNone/>
            </a:pPr>
            <a:r>
              <a:rPr kumimoji="1" lang="ja-JP" altLang="en-US" dirty="0"/>
              <a:t>報酬改定によって、報酬単位も変更されておりますが、</a:t>
            </a:r>
            <a:r>
              <a:rPr lang="ja-JP" altLang="en-US" sz="1200" dirty="0"/>
              <a:t>算定要件等が変更されている加算があります。</a:t>
            </a:r>
            <a:endParaRPr lang="en-US" altLang="ja-JP" sz="1200" dirty="0"/>
          </a:p>
          <a:p>
            <a:pPr marL="0" indent="0">
              <a:buNone/>
            </a:pPr>
            <a:r>
              <a:rPr kumimoji="1" lang="ja-JP" altLang="en-US" sz="1200" dirty="0"/>
              <a:t>事業所で取得している加算について、算定可能かどうか今一度ご確認ください。</a:t>
            </a:r>
            <a:endParaRPr kumimoji="1" lang="en-US" altLang="ja-JP" sz="1200" dirty="0"/>
          </a:p>
          <a:p>
            <a:pPr marL="0" indent="0">
              <a:buNone/>
            </a:pPr>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添付資料として、各サービス毎の算定要件の見直しのあった加算について簡単に変更事項をまとめた一覧を作成しましたので、ご確認ください。</a:t>
            </a:r>
            <a:endParaRPr lang="en-US" altLang="ja-JP"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1633005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簡単にサービスごとに説明していきます。</a:t>
            </a:r>
            <a:endParaRPr kumimoji="1" lang="en-US" altLang="ja-JP" dirty="0"/>
          </a:p>
          <a:p>
            <a:r>
              <a:rPr kumimoji="1" lang="ja-JP" altLang="en-US" dirty="0"/>
              <a:t>まず、</a:t>
            </a:r>
            <a:endParaRPr kumimoji="1" lang="en-US" altLang="ja-JP" dirty="0"/>
          </a:p>
          <a:p>
            <a:r>
              <a:rPr lang="ja-JP" altLang="en-US" dirty="0"/>
              <a:t>地域密着型通所介護</a:t>
            </a:r>
            <a:r>
              <a:rPr kumimoji="1" lang="ja-JP" altLang="en-US" dirty="0"/>
              <a:t>についてです。</a:t>
            </a:r>
            <a:endParaRPr kumimoji="1" lang="en-US" altLang="ja-JP" dirty="0"/>
          </a:p>
          <a:p>
            <a:endParaRPr kumimoji="1" lang="en-US" altLang="ja-JP" dirty="0"/>
          </a:p>
          <a:p>
            <a:r>
              <a:rPr kumimoji="1" lang="ja-JP" altLang="en-US" dirty="0"/>
              <a:t>算定要件の見直しのあった加算のみ表にしています。</a:t>
            </a:r>
            <a:endParaRPr kumimoji="1" lang="en-US" altLang="ja-JP" dirty="0"/>
          </a:p>
          <a:p>
            <a:r>
              <a:rPr lang="ja-JP" altLang="en-US" dirty="0"/>
              <a:t>地域密着型通所介護で見直しのあったものは、</a:t>
            </a:r>
            <a:r>
              <a:rPr kumimoji="1" lang="ja-JP" altLang="en-US" dirty="0"/>
              <a:t>認知症加算、入浴介助加算、科学的介護推進体制加算、</a:t>
            </a:r>
            <a:r>
              <a:rPr kumimoji="1" lang="en-US" altLang="ja-JP" dirty="0"/>
              <a:t>ADL</a:t>
            </a:r>
            <a:r>
              <a:rPr kumimoji="1" lang="ja-JP" altLang="en-US" dirty="0"/>
              <a:t>維持等加算、個別機能訓練加算の５つです。</a:t>
            </a:r>
            <a:endParaRPr kumimoji="1" lang="en-US" altLang="ja-JP" dirty="0"/>
          </a:p>
          <a:p>
            <a:r>
              <a:rPr kumimoji="1" lang="ja-JP" altLang="en-US" dirty="0"/>
              <a:t>事業所で、算定している加算がありましたら、それぞれの変更項目についてご確認ください。特に入浴介助加算については加算</a:t>
            </a:r>
            <a:r>
              <a:rPr kumimoji="1" lang="en-US" altLang="ja-JP" dirty="0"/>
              <a:t>Ⅰ</a:t>
            </a:r>
            <a:r>
              <a:rPr kumimoji="1" lang="ja-JP" altLang="en-US" dirty="0"/>
              <a:t>の要件に研修の実施が追加されております。そのほかの加算についても要件をよく確認するようにしてください。</a:t>
            </a:r>
            <a:endParaRPr kumimoji="1" lang="en-US" altLang="ja-JP" dirty="0"/>
          </a:p>
          <a:p>
            <a:endParaRPr kumimoji="1" lang="en-US" altLang="ja-JP" dirty="0"/>
          </a:p>
          <a:p>
            <a:r>
              <a:rPr kumimoji="1" lang="ja-JP" altLang="en-US" dirty="0"/>
              <a:t>表に記載してある変更事項は主なものの概略を載せてあります。当てはまりそうな場合は、必ず国の基準も確認するようにお願いします。</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483090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次第です。本日はこの３点についてご説明します。</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346681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kern="100" dirty="0">
                <a:effectLst/>
                <a:ea typeface="BIZ UDP明朝 Medium" panose="02020500000000000000" pitchFamily="18" charset="-128"/>
                <a:cs typeface="Times New Roman" panose="02020603050405020304" pitchFamily="18" charset="0"/>
              </a:rPr>
              <a:t>添付資料の　「</a:t>
            </a:r>
            <a:r>
              <a:rPr lang="ja-JP" altLang="ja-JP" sz="1800" kern="100" dirty="0">
                <a:effectLst/>
                <a:ea typeface="BIZ UDP明朝 Medium" panose="02020500000000000000" pitchFamily="18" charset="-128"/>
                <a:cs typeface="Times New Roman" panose="02020603050405020304" pitchFamily="18" charset="0"/>
              </a:rPr>
              <a:t>令和６年度介護報酬改定　算定要件等の見直しのあった加算一覧</a:t>
            </a:r>
            <a:r>
              <a:rPr lang="ja-JP" altLang="en-US" sz="1800" kern="100" dirty="0">
                <a:effectLst/>
                <a:ea typeface="BIZ UDP明朝 Medium" panose="02020500000000000000" pitchFamily="18" charset="-128"/>
                <a:cs typeface="Times New Roman" panose="02020603050405020304" pitchFamily="18" charset="0"/>
              </a:rPr>
              <a:t>」です。添付資料は、</a:t>
            </a:r>
            <a:r>
              <a:rPr lang="en-US" altLang="ja-JP" sz="1800" kern="100" dirty="0">
                <a:effectLst/>
                <a:ea typeface="BIZ UDP明朝 Medium" panose="02020500000000000000" pitchFamily="18" charset="-128"/>
                <a:cs typeface="Times New Roman" panose="02020603050405020304" pitchFamily="18" charset="0"/>
              </a:rPr>
              <a:t>HP</a:t>
            </a:r>
            <a:r>
              <a:rPr lang="ja-JP" altLang="en-US" sz="1800" kern="100" dirty="0">
                <a:effectLst/>
                <a:ea typeface="BIZ UDP明朝 Medium" panose="02020500000000000000" pitchFamily="18" charset="-128"/>
                <a:cs typeface="Times New Roman" panose="02020603050405020304" pitchFamily="18" charset="0"/>
              </a:rPr>
              <a:t>ページの集団指導のページに掲載しております。のちほどこちらの説明もしていきます。</a:t>
            </a:r>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2400055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まずは、令和６年介護報酬改定の主な事項についてご説明いたします。地域密着型サービス事業所に共通している事項としては大きくこの６つになります。順に説明していきます。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3809863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はじめに業務継続計画未策定減算の導入についてですが、業務継続計画は前回、令和３年改正時に３年間の猶予期間をもって全事業所に策定するよう義務付けられていました。</a:t>
            </a:r>
            <a:endParaRPr kumimoji="1" lang="en-US" altLang="ja-JP" dirty="0"/>
          </a:p>
          <a:p>
            <a:r>
              <a:rPr kumimoji="1" lang="ja-JP" altLang="en-US" dirty="0"/>
              <a:t>今回、令和６年３月末で猶予期間も終了したところで、未策定の事業所に対して減算という措置になります。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2804303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減算の算定要件としては、表記のとおりです。</a:t>
            </a:r>
            <a:endParaRPr kumimoji="1" lang="en-US" altLang="ja-JP" dirty="0"/>
          </a:p>
          <a:p>
            <a:endParaRPr kumimoji="1" lang="en-US" altLang="ja-JP" dirty="0"/>
          </a:p>
          <a:p>
            <a:r>
              <a:rPr lang="ja-JP" altLang="en-US" sz="1200" dirty="0"/>
              <a:t>感染症や非常災害の発生時において、利用者に対するサービスの提供を継続的に実施するため、及び非常時の体制で早期の業務再開を図るための計画　要は業務継続計画が未策定であり、</a:t>
            </a:r>
            <a:endParaRPr lang="en-US" altLang="ja-JP" sz="1200" dirty="0"/>
          </a:p>
          <a:p>
            <a:pPr marL="0" indent="0">
              <a:buNone/>
            </a:pPr>
            <a:r>
              <a:rPr lang="ja-JP" altLang="en-US" sz="1200" dirty="0"/>
              <a:t>計画に従い必要な措置を講じていない場合は減算となります。</a:t>
            </a:r>
            <a:endParaRPr lang="en-US" altLang="ja-JP" sz="1200" dirty="0"/>
          </a:p>
          <a:p>
            <a:pPr marL="0" indent="0">
              <a:buNone/>
            </a:pPr>
            <a:r>
              <a:rPr lang="ja-JP" altLang="en-US" sz="1200" dirty="0"/>
              <a:t>こちらは体制減算となりますので、減算となる場合には体制届で減算型と申告することになっていました。今年の４月に体制届にて申告していただいていますが市内の事業所で減算型と申告されている事業所はありません。</a:t>
            </a:r>
            <a:endParaRPr lang="en-US" altLang="ja-JP" sz="1200" dirty="0"/>
          </a:p>
          <a:p>
            <a:pPr marL="0" indent="0">
              <a:buNone/>
            </a:pPr>
            <a:r>
              <a:rPr lang="ja-JP" altLang="en-US" sz="1200" dirty="0"/>
              <a:t>業務継続計画については、今後も事業所の職員への計画の周知や定期的な訓練等行うようにお願いします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1889266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（２）高齢者虐待防止措置未実施減算の導入</a:t>
            </a:r>
            <a:endParaRPr kumimoji="1" lang="en-US" altLang="ja-JP" dirty="0"/>
          </a:p>
          <a:p>
            <a:endParaRPr kumimoji="1" lang="en-US" altLang="ja-JP" dirty="0"/>
          </a:p>
          <a:p>
            <a:r>
              <a:rPr kumimoji="1" lang="ja-JP" altLang="en-US" dirty="0"/>
              <a:t>高齢者虐待防止措置についても令和３年改正時に３年間の猶予期間をもって全事業所に策定するよう義務付けられていました。</a:t>
            </a:r>
            <a:endParaRPr kumimoji="1" lang="en-US" altLang="ja-JP" dirty="0"/>
          </a:p>
          <a:p>
            <a:r>
              <a:rPr kumimoji="1" lang="ja-JP" altLang="en-US" dirty="0"/>
              <a:t>令和６年４月以降、この措置について実施していない事業所について減算が適応されます。</a:t>
            </a:r>
            <a:r>
              <a:rPr lang="ja-JP" altLang="en-US" sz="1200" dirty="0"/>
              <a:t>体制減算となりますので、減算となる場合には体制届で減算型と申告することになっております。</a:t>
            </a:r>
            <a:endParaRPr lang="en-US" altLang="ja-JP" sz="120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2028501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t>高齢者虐待防止措置未実施減算の算定要件です。</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t>この減算は、</a:t>
            </a:r>
            <a:r>
              <a:rPr lang="ja-JP" altLang="en-US" sz="1200" b="0" i="0" dirty="0">
                <a:effectLst/>
                <a:latin typeface="ＭＳ ゴシック" panose="020B0609070205080204" pitchFamily="49" charset="-128"/>
                <a:ea typeface="ＭＳ ゴシック" panose="020B0609070205080204" pitchFamily="49" charset="-128"/>
              </a:rPr>
              <a:t>事業所において高齢者虐待が発生した場合ではなく、高齢者虐待防止の措置を講じていない場合に、</a:t>
            </a:r>
            <a:r>
              <a:rPr lang="ja-JP" altLang="en-US" sz="1200" dirty="0">
                <a:latin typeface="+mn-ea"/>
              </a:rPr>
              <a:t>　所定単位数の１００分の１相当</a:t>
            </a:r>
            <a:r>
              <a:rPr kumimoji="1" lang="ja-JP" altLang="en-US" dirty="0"/>
              <a:t>が減算されることになります。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ＭＳ ゴシック" panose="020B0609070205080204" pitchFamily="49" charset="-128"/>
                <a:ea typeface="ＭＳ ゴシック" panose="020B0609070205080204" pitchFamily="49" charset="-128"/>
              </a:rPr>
              <a:t>高齢者虐待防止の措置とは、</a:t>
            </a:r>
            <a:endParaRPr lang="en-US" altLang="ja-JP" sz="1200" b="0" i="0" dirty="0">
              <a:effectLst/>
              <a:latin typeface="ＭＳ ゴシック" panose="020B0609070205080204" pitchFamily="49" charset="-128"/>
              <a:ea typeface="ＭＳ ゴシック" panose="020B0609070205080204" pitchFamily="49" charset="-128"/>
            </a:endParaRPr>
          </a:p>
          <a:p>
            <a:pPr marL="0" indent="0">
              <a:buNone/>
            </a:pPr>
            <a:r>
              <a:rPr lang="ja-JP" altLang="en-US" sz="1200" dirty="0">
                <a:latin typeface="+mn-ea"/>
              </a:rPr>
              <a:t>〇虐待の防止のための対策を検討する委員会を定期的に開催するとともに、その結果について、従業者に周知徹底を図ること。</a:t>
            </a:r>
          </a:p>
          <a:p>
            <a:pPr marL="0" indent="0">
              <a:buNone/>
            </a:pPr>
            <a:r>
              <a:rPr lang="ja-JP" altLang="en-US" sz="1200" dirty="0">
                <a:latin typeface="+mn-ea"/>
              </a:rPr>
              <a:t>〇 虐待の防止のための指針を整備すること。</a:t>
            </a:r>
          </a:p>
          <a:p>
            <a:pPr marL="0" indent="0">
              <a:buNone/>
            </a:pPr>
            <a:r>
              <a:rPr lang="ja-JP" altLang="en-US" sz="1200" dirty="0">
                <a:latin typeface="+mn-ea"/>
              </a:rPr>
              <a:t>〇 従業者に対し、虐待の防止のための研修を定期的に実施すること。</a:t>
            </a:r>
          </a:p>
          <a:p>
            <a:pPr marL="0" indent="0">
              <a:buNone/>
            </a:pPr>
            <a:r>
              <a:rPr lang="ja-JP" altLang="en-US" sz="1200" dirty="0">
                <a:latin typeface="+mn-ea"/>
              </a:rPr>
              <a:t>〇 上記措置を適切に実施するための担当者を置くこと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dirty="0">
                <a:effectLst/>
                <a:latin typeface="ＭＳ ゴシック" panose="020B0609070205080204" pitchFamily="49" charset="-128"/>
                <a:ea typeface="ＭＳ ゴシック" panose="020B0609070205080204" pitchFamily="49" charset="-128"/>
              </a:rPr>
              <a:t>の４つになります。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1005409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（３）身体的拘束等の適正化の推進</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こちらは　</a:t>
            </a:r>
            <a:r>
              <a:rPr kumimoji="1" lang="zh-TW" altLang="en-US" dirty="0"/>
              <a:t>小規模多機能型居宅介護支援事業所</a:t>
            </a:r>
            <a:r>
              <a:rPr kumimoji="1" lang="ja-JP" altLang="en-US" dirty="0"/>
              <a:t>　</a:t>
            </a:r>
            <a:r>
              <a:rPr lang="ja-JP" altLang="en-US" sz="1200" b="0" dirty="0"/>
              <a:t>（看護）小規模多機能型居宅介護支援事業所と</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dirty="0"/>
          </a:p>
          <a:p>
            <a:r>
              <a:rPr kumimoji="1" lang="zh-TW" altLang="en-US" dirty="0"/>
              <a:t>地域密着型通所介護事業所</a:t>
            </a:r>
            <a:r>
              <a:rPr kumimoji="1" lang="ja-JP" altLang="en-US" dirty="0"/>
              <a:t>に身体的拘束等の適正化のための取り組みが新たに義務付けられました。サービス毎に詳しく見ていきます。</a:t>
            </a:r>
            <a:endParaRPr kumimoji="1" lang="en-US" altLang="ja-JP" dirty="0"/>
          </a:p>
          <a:p>
            <a:endParaRPr kumimoji="1" lang="en-US" altLang="zh-TW" dirty="0"/>
          </a:p>
          <a:p>
            <a:endParaRPr kumimoji="1" lang="zh-TW"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3756128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2024/10/8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81898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2024/10/8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935238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2024/10/8</a:t>
            </a:fld>
            <a:endParaRPr kumimoji="1" lang="ja-JP"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38185535"/>
      </p:ext>
    </p:extLst>
  </p:cSld>
  <p:clrMap bg1="lt1" tx1="dk1" bg2="lt2" tx2="dk2" accent1="accent1" accent2="accent2" accent3="accent3" accent4="accent4" accent5="accent5" accent6="accent6" hlink="hlink" folHlink="folHlink"/>
  <p:sldLayoutIdLst>
    <p:sldLayoutId id="2147483886" r:id="rId1"/>
    <p:sldLayoutId id="2147483887" r:id="rId2"/>
  </p:sldLayoutIdLst>
  <p:hf hdr="0" ftr="0" dt="0"/>
  <p:txStyles>
    <p:title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audio" Target="../media/media8.m4a"/><Relationship Id="rId2" Type="http://schemas.microsoft.com/office/2007/relationships/media" Target="../media/media8.m4a"/><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311579" y="1624446"/>
            <a:ext cx="10518471" cy="2262781"/>
          </a:xfrm>
        </p:spPr>
        <p:txBody>
          <a:bodyPr>
            <a:normAutofit fontScale="90000"/>
          </a:bodyPr>
          <a:lstStyle/>
          <a:p>
            <a:r>
              <a:rPr kumimoji="1" lang="ja-JP" altLang="en-US" dirty="0"/>
              <a:t>令和６年度　入間市　</a:t>
            </a:r>
            <a:br>
              <a:rPr kumimoji="1" lang="en-US" altLang="ja-JP" dirty="0"/>
            </a:br>
            <a:r>
              <a:rPr kumimoji="1" lang="ja-JP" altLang="en-US" dirty="0"/>
              <a:t>地域密着型サービス事業者集団指導</a:t>
            </a:r>
          </a:p>
        </p:txBody>
      </p:sp>
      <p:sp>
        <p:nvSpPr>
          <p:cNvPr id="3" name="サブタイトル 2"/>
          <p:cNvSpPr>
            <a:spLocks noGrp="1"/>
          </p:cNvSpPr>
          <p:nvPr>
            <p:ph type="subTitle" idx="1"/>
          </p:nvPr>
        </p:nvSpPr>
        <p:spPr>
          <a:xfrm>
            <a:off x="5219700" y="5314928"/>
            <a:ext cx="6284912" cy="1655762"/>
          </a:xfrm>
        </p:spPr>
        <p:txBody>
          <a:bodyPr>
            <a:normAutofit/>
          </a:bodyPr>
          <a:lstStyle/>
          <a:p>
            <a:r>
              <a:rPr kumimoji="1" lang="ja-JP" altLang="en-US" sz="4400" dirty="0"/>
              <a:t>　　　　　　　入間市</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6" name="オーディオ 5">
            <a:hlinkClick r:id="" action="ppaction://media"/>
            <a:extLst>
              <a:ext uri="{FF2B5EF4-FFF2-40B4-BE49-F238E27FC236}">
                <a16:creationId xmlns:a16="http://schemas.microsoft.com/office/drawing/2014/main" id="{65141421-D26A-4470-8AC8-A050482303F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707596914"/>
      </p:ext>
    </p:extLst>
  </p:cSld>
  <p:clrMapOvr>
    <a:masterClrMapping/>
  </p:clrMapOvr>
  <mc:AlternateContent xmlns:mc="http://schemas.openxmlformats.org/markup-compatibility/2006" xmlns:p14="http://schemas.microsoft.com/office/powerpoint/2010/main">
    <mc:Choice Requires="p14">
      <p:transition spd="slow" p14:dur="2000" advTm="30377"/>
    </mc:Choice>
    <mc:Fallback xmlns="">
      <p:transition spd="slow" advTm="303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（３）身体的拘束等の適正化の推進②</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sp>
        <p:nvSpPr>
          <p:cNvPr id="5" name="コンテンツ プレースホルダー 2"/>
          <p:cNvSpPr txBox="1">
            <a:spLocks/>
          </p:cNvSpPr>
          <p:nvPr/>
        </p:nvSpPr>
        <p:spPr>
          <a:xfrm>
            <a:off x="1476375" y="1676400"/>
            <a:ext cx="10002383" cy="45339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（看護）小規模多機能型居宅介護支援事業所</a:t>
            </a:r>
            <a:endParaRPr lang="en-US" altLang="ja-JP" sz="3200" b="1" dirty="0"/>
          </a:p>
          <a:p>
            <a:pPr marL="0" indent="0">
              <a:buNone/>
            </a:pPr>
            <a:r>
              <a:rPr lang="ja-JP" altLang="en-US" sz="2800" dirty="0"/>
              <a:t>　</a:t>
            </a:r>
            <a:r>
              <a:rPr lang="ja-JP" altLang="en-US" sz="2400" dirty="0"/>
              <a:t>運営基準に以下の措置が新たに規定されました</a:t>
            </a:r>
          </a:p>
          <a:p>
            <a:pPr marL="0" indent="0">
              <a:buNone/>
            </a:pPr>
            <a:r>
              <a:rPr lang="ja-JP" altLang="en-US" sz="2400" dirty="0"/>
              <a:t>〇身体的拘束等の適正化のための対策を検討する</a:t>
            </a:r>
            <a:r>
              <a:rPr lang="ja-JP" altLang="en-US" sz="2400" b="1" dirty="0"/>
              <a:t>委員会</a:t>
            </a:r>
            <a:r>
              <a:rPr lang="ja-JP" altLang="en-US" sz="2400" dirty="0"/>
              <a:t>を３月に１回以上開催するとともに、その結果について、介護職員その他従業者に周知徹底を図ること。</a:t>
            </a:r>
          </a:p>
          <a:p>
            <a:pPr marL="0" indent="0">
              <a:buNone/>
            </a:pPr>
            <a:r>
              <a:rPr lang="ja-JP" altLang="en-US" sz="2400" dirty="0"/>
              <a:t>〇身体的拘束等の適正化のための</a:t>
            </a:r>
            <a:r>
              <a:rPr lang="ja-JP" altLang="en-US" sz="2400" b="1" dirty="0"/>
              <a:t>指針</a:t>
            </a:r>
            <a:r>
              <a:rPr lang="ja-JP" altLang="en-US" sz="2400" dirty="0"/>
              <a:t>を整備すること。</a:t>
            </a:r>
          </a:p>
          <a:p>
            <a:pPr marL="0" indent="0">
              <a:buNone/>
            </a:pPr>
            <a:r>
              <a:rPr lang="ja-JP" altLang="en-US" sz="2400" dirty="0"/>
              <a:t>〇介護職員その他の従業者に対し、身体的拘束等の適正化のための</a:t>
            </a:r>
            <a:r>
              <a:rPr lang="ja-JP" altLang="en-US" sz="2400" b="1" dirty="0"/>
              <a:t>研修</a:t>
            </a:r>
            <a:r>
              <a:rPr lang="ja-JP" altLang="en-US" sz="2400" dirty="0"/>
              <a:t>を定期的に実施すること</a:t>
            </a:r>
            <a:endParaRPr lang="en-US" altLang="ja-JP" sz="2400" dirty="0"/>
          </a:p>
          <a:p>
            <a:pPr marL="0" indent="0">
              <a:buNone/>
            </a:pPr>
            <a:r>
              <a:rPr lang="en-US" altLang="ja-JP" sz="2400" dirty="0">
                <a:latin typeface="+mn-ea"/>
              </a:rPr>
              <a:t>※</a:t>
            </a:r>
            <a:r>
              <a:rPr lang="ja-JP" altLang="en-US" sz="2400" dirty="0">
                <a:latin typeface="+mn-ea"/>
              </a:rPr>
              <a:t>未措置の場合は減算が適用されます（令和７年４月１日～）</a:t>
            </a:r>
          </a:p>
        </p:txBody>
      </p:sp>
      <p:pic>
        <p:nvPicPr>
          <p:cNvPr id="9" name="オーディオ 8">
            <a:hlinkClick r:id="" action="ppaction://media"/>
            <a:extLst>
              <a:ext uri="{FF2B5EF4-FFF2-40B4-BE49-F238E27FC236}">
                <a16:creationId xmlns:a16="http://schemas.microsoft.com/office/drawing/2014/main" id="{A9822043-A098-41B2-83E3-9C0650A9D9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384066126"/>
      </p:ext>
    </p:extLst>
  </p:cSld>
  <p:clrMapOvr>
    <a:masterClrMapping/>
  </p:clrMapOvr>
  <mc:AlternateContent xmlns:mc="http://schemas.openxmlformats.org/markup-compatibility/2006" xmlns:p14="http://schemas.microsoft.com/office/powerpoint/2010/main">
    <mc:Choice Requires="p14">
      <p:transition spd="slow" p14:dur="2000" advTm="80699"/>
    </mc:Choice>
    <mc:Fallback xmlns="">
      <p:transition spd="slow" advTm="806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extLst>
    <p:ext uri="{3A86A75C-4F4B-4683-9AE1-C65F6400EC91}">
      <p14:laserTraceLst xmlns:p14="http://schemas.microsoft.com/office/powerpoint/2010/main">
        <p14:tracePtLst>
          <p14:tracePt t="4586" x="1682750" y="2303463"/>
          <p14:tracePt t="4595" x="1708150" y="2293938"/>
          <p14:tracePt t="4603" x="1724025" y="2293938"/>
          <p14:tracePt t="4610" x="1749425" y="2286000"/>
          <p14:tracePt t="4619" x="1776413" y="2278063"/>
          <p14:tracePt t="4626" x="1801813" y="2278063"/>
          <p14:tracePt t="4635" x="1817688" y="2278063"/>
          <p14:tracePt t="4642" x="1843088" y="2278063"/>
          <p14:tracePt t="4650" x="1868488" y="2268538"/>
          <p14:tracePt t="4658" x="1885950" y="2268538"/>
          <p14:tracePt t="4666" x="1911350" y="2268538"/>
          <p14:tracePt t="4674" x="1920875" y="2268538"/>
          <p14:tracePt t="4681" x="1946275" y="2268538"/>
          <p14:tracePt t="4690" x="1971675" y="2268538"/>
          <p14:tracePt t="4699" x="1987550" y="2268538"/>
          <p14:tracePt t="4706" x="2012950" y="2268538"/>
          <p14:tracePt t="4714" x="2047875" y="2268538"/>
          <p14:tracePt t="4730" x="2073275" y="2268538"/>
          <p14:tracePt t="4738" x="2090738" y="2268538"/>
          <p14:tracePt t="4746" x="2116138" y="2268538"/>
          <p14:tracePt t="4754" x="2132013" y="2268538"/>
          <p14:tracePt t="4762" x="2141538" y="2268538"/>
          <p14:tracePt t="4771" x="2149475" y="2268538"/>
          <p14:tracePt t="4778" x="2157413" y="2268538"/>
          <p14:tracePt t="4788" x="2174875" y="2268538"/>
          <p14:tracePt t="4794" x="2200275" y="2268538"/>
          <p14:tracePt t="4804" x="2251075" y="2286000"/>
          <p14:tracePt t="4810" x="2276475" y="2286000"/>
          <p14:tracePt t="4818" x="2301875" y="2286000"/>
          <p14:tracePt t="4825" x="2327275" y="2286000"/>
          <p14:tracePt t="4835" x="2352675" y="2286000"/>
          <p14:tracePt t="4841" x="2379663" y="2286000"/>
          <p14:tracePt t="4849" x="2387600" y="2286000"/>
          <p14:tracePt t="4857" x="2413000" y="2286000"/>
          <p14:tracePt t="4866" x="2446338" y="2286000"/>
          <p14:tracePt t="4873" x="2471738" y="2286000"/>
          <p14:tracePt t="4882" x="2532063" y="2293938"/>
          <p14:tracePt t="4890" x="2574925" y="2293938"/>
          <p14:tracePt t="4898" x="2641600" y="2293938"/>
          <p14:tracePt t="4905" x="2701925" y="2293938"/>
          <p14:tracePt t="4914" x="2778125" y="2293938"/>
          <p14:tracePt t="4923" x="2846388" y="2293938"/>
          <p14:tracePt t="4940" x="2965450" y="2293938"/>
          <p14:tracePt t="4945" x="3008313" y="2293938"/>
          <p14:tracePt t="4954" x="3049588" y="2293938"/>
          <p14:tracePt t="4962" x="3084513" y="2293938"/>
          <p14:tracePt t="4972" x="3109913" y="2293938"/>
          <p14:tracePt t="4978" x="3143250" y="2293938"/>
          <p14:tracePt t="4989" x="3178175" y="2293938"/>
          <p14:tracePt t="4993" x="3203575" y="2293938"/>
          <p14:tracePt t="5002" x="3228975" y="2293938"/>
          <p14:tracePt t="5009" x="3270250" y="2293938"/>
          <p14:tracePt t="5020" x="3355975" y="2293938"/>
          <p14:tracePt t="5026" x="3398838" y="2293938"/>
          <p14:tracePt t="5034" x="3424238" y="2293938"/>
          <p14:tracePt t="5042" x="3457575" y="2293938"/>
          <p14:tracePt t="5052" x="3500438" y="2303463"/>
          <p14:tracePt t="5068" x="3533775" y="2303463"/>
          <p14:tracePt t="5075" x="3576638" y="2303463"/>
          <p14:tracePt t="5083" x="3619500" y="2303463"/>
          <p14:tracePt t="5091" x="3662363" y="2303463"/>
          <p14:tracePt t="5100" x="3703638" y="2303463"/>
          <p14:tracePt t="5106" x="3746500" y="2303463"/>
          <p14:tracePt t="5114" x="3789363" y="2303463"/>
          <p14:tracePt t="5123" x="3840163" y="2303463"/>
          <p14:tracePt t="5130" x="3883025" y="2303463"/>
          <p14:tracePt t="5138" x="3916363" y="2303463"/>
          <p14:tracePt t="5147" x="3959225" y="2311400"/>
          <p14:tracePt t="5155" x="4002088" y="2311400"/>
          <p14:tracePt t="5162" x="4044950" y="2319338"/>
          <p14:tracePt t="5171" x="4095750" y="2328863"/>
          <p14:tracePt t="5178" x="4129088" y="2336800"/>
          <p14:tracePt t="5188" x="4171950" y="2336800"/>
          <p14:tracePt t="5195" x="4214813" y="2336800"/>
          <p14:tracePt t="5203" x="4256088" y="2336800"/>
          <p14:tracePt t="5210" x="4298950" y="2336800"/>
          <p14:tracePt t="5219" x="4341813" y="2336800"/>
          <p14:tracePt t="5225" x="4400550" y="2336800"/>
          <p14:tracePt t="5234" x="4460875" y="2336800"/>
          <p14:tracePt t="5241" x="4519613" y="2336800"/>
          <p14:tracePt t="5250" x="4570413" y="2336800"/>
          <p14:tracePt t="5257" x="4689475" y="2336800"/>
          <p14:tracePt t="5266" x="4714875" y="2336800"/>
          <p14:tracePt t="5274" x="4749800" y="2336800"/>
          <p14:tracePt t="5282" x="4775200" y="2336800"/>
          <p14:tracePt t="5289" x="4783138" y="2336800"/>
          <p14:tracePt t="5298" x="4800600" y="2336800"/>
          <p14:tracePt t="5306" x="4808538" y="2336800"/>
          <p14:tracePt t="5321" x="4818063" y="2336800"/>
          <p14:tracePt t="5331" x="4826000" y="2336800"/>
          <p14:tracePt t="5339" x="4833938" y="2336800"/>
          <p14:tracePt t="5346" x="4851400" y="2336800"/>
          <p14:tracePt t="5353" x="4868863" y="2336800"/>
          <p14:tracePt t="5362" x="4894263" y="2344738"/>
          <p14:tracePt t="5371" x="4927600" y="2344738"/>
          <p14:tracePt t="5377" x="4962525" y="2344738"/>
          <p14:tracePt t="5388" x="4995863" y="2354263"/>
          <p14:tracePt t="5394" x="5038725" y="2354263"/>
          <p14:tracePt t="5410" x="5072063" y="2354263"/>
          <p14:tracePt t="5419" x="5097463" y="2354263"/>
          <p14:tracePt t="5425" x="5132388" y="2354263"/>
          <p14:tracePt t="5434" x="5165725" y="2354263"/>
          <p14:tracePt t="5441" x="5191125" y="2354263"/>
          <p14:tracePt t="5451" x="5216525" y="2354263"/>
          <p14:tracePt t="5457" x="5241925" y="2354263"/>
          <p14:tracePt t="5466" x="5276850" y="2354263"/>
          <p14:tracePt t="5473" x="5360988" y="2362200"/>
          <p14:tracePt t="5482" x="5421313" y="2362200"/>
          <p14:tracePt t="5489" x="5480050" y="2371725"/>
          <p14:tracePt t="5498" x="5565775" y="2371725"/>
          <p14:tracePt t="5506" x="5632450" y="2371725"/>
          <p14:tracePt t="5514" x="5718175" y="2371725"/>
          <p14:tracePt t="5522" x="5794375" y="2371725"/>
          <p14:tracePt t="5530" x="5853113" y="2379663"/>
          <p14:tracePt t="5538" x="5921375" y="2379663"/>
          <p14:tracePt t="5547" x="5972175" y="2387600"/>
          <p14:tracePt t="5554" x="5997575" y="2387600"/>
          <p14:tracePt t="5562" x="6024563" y="2397125"/>
          <p14:tracePt t="5572" x="6057900" y="2397125"/>
          <p14:tracePt t="5578" x="6083300" y="2405063"/>
          <p14:tracePt t="5589" x="6108700" y="2405063"/>
          <p14:tracePt t="5593" x="6151563" y="2405063"/>
          <p14:tracePt t="5602" x="6210300" y="2413000"/>
          <p14:tracePt t="5609" x="6270625" y="2413000"/>
          <p14:tracePt t="5619" x="6329363" y="2413000"/>
          <p14:tracePt t="5625" x="6389688" y="2413000"/>
          <p14:tracePt t="5634" x="6440488" y="2413000"/>
          <p14:tracePt t="5641" x="6491288" y="2422525"/>
          <p14:tracePt t="5651" x="6534150" y="2422525"/>
          <p14:tracePt t="5657" x="6567488" y="2422525"/>
          <p14:tracePt t="5667" x="6584950" y="2422525"/>
          <p14:tracePt t="5674" x="6610350" y="2422525"/>
          <p14:tracePt t="5683" x="6635750" y="2422525"/>
          <p14:tracePt t="5690" x="6643688" y="2422525"/>
          <p14:tracePt t="5697" x="6711950" y="2422525"/>
          <p14:tracePt t="5706" x="6737350" y="2422525"/>
          <p14:tracePt t="5714" x="6770688" y="2422525"/>
          <p14:tracePt t="5721" x="6797675" y="2422525"/>
          <p14:tracePt t="5730" x="6831013" y="2422525"/>
          <p14:tracePt t="5746" x="6856413" y="2422525"/>
          <p14:tracePt t="5753" x="6873875" y="2422525"/>
          <p14:tracePt t="5762" x="6899275" y="2422525"/>
          <p14:tracePt t="5770" x="6924675" y="2422525"/>
          <p14:tracePt t="5778" x="6950075" y="2413000"/>
          <p14:tracePt t="5786" x="6967538" y="2413000"/>
          <p14:tracePt t="5794" x="6992938" y="2413000"/>
          <p14:tracePt t="5802" x="7008813" y="2405063"/>
          <p14:tracePt t="5809" x="7026275" y="2405063"/>
          <p14:tracePt t="5818" x="7059613" y="2405063"/>
          <p14:tracePt t="5825" x="7085013" y="2405063"/>
          <p14:tracePt t="5834" x="7119938" y="2397125"/>
          <p14:tracePt t="5841" x="7145338" y="2397125"/>
          <p14:tracePt t="5850" x="7178675" y="2387600"/>
          <p14:tracePt t="5857" x="7213600" y="2387600"/>
          <p14:tracePt t="5866" x="7246938" y="2379663"/>
          <p14:tracePt t="5873" x="7272338" y="2379663"/>
          <p14:tracePt t="5882" x="7297738" y="2379663"/>
          <p14:tracePt t="5891" x="7332663" y="2379663"/>
          <p14:tracePt t="5898" x="7348538" y="2379663"/>
          <p14:tracePt t="5906" x="7373938" y="2379663"/>
          <p14:tracePt t="5914" x="7408863" y="2379663"/>
          <p14:tracePt t="5922" x="7477125" y="2379663"/>
          <p14:tracePt t="5931" x="7518400" y="2379663"/>
          <p14:tracePt t="5940" x="7545388" y="2379663"/>
          <p14:tracePt t="5946" x="7586663" y="2379663"/>
          <p14:tracePt t="5955" x="7621588" y="2379663"/>
          <p14:tracePt t="5962" x="7662863" y="2379663"/>
          <p14:tracePt t="5970" x="7705725" y="2379663"/>
          <p14:tracePt t="5978" x="7756525" y="2387600"/>
          <p14:tracePt t="5987" x="7799388" y="2387600"/>
          <p14:tracePt t="5994" x="7842250" y="2397125"/>
          <p14:tracePt t="6003" x="7893050" y="2397125"/>
          <p14:tracePt t="6010" x="7935913" y="2397125"/>
          <p14:tracePt t="6020" x="7977188" y="2397125"/>
          <p14:tracePt t="6027" x="8012113" y="2397125"/>
          <p14:tracePt t="6035" x="8037513" y="2397125"/>
          <p14:tracePt t="6042" x="8062913" y="2397125"/>
          <p14:tracePt t="6051" x="8088313" y="2397125"/>
          <p14:tracePt t="6058" x="8105775" y="2397125"/>
          <p14:tracePt t="6067" x="8131175" y="2397125"/>
          <p14:tracePt t="6075" x="8164513" y="2397125"/>
          <p14:tracePt t="6082" x="8199438" y="2397125"/>
          <p14:tracePt t="6099" x="8240713" y="2405063"/>
          <p14:tracePt t="6106" x="8283575" y="2405063"/>
          <p14:tracePt t="6114" x="8343900" y="2405063"/>
          <p14:tracePt t="6123" x="8385175" y="2405063"/>
          <p14:tracePt t="6130" x="8428038" y="2413000"/>
          <p14:tracePt t="6138" x="8470900" y="2413000"/>
          <p14:tracePt t="6147" x="8504238" y="2422525"/>
          <p14:tracePt t="6154" x="8529638" y="2422525"/>
          <p14:tracePt t="6162" x="8572500" y="2430463"/>
          <p14:tracePt t="6171" x="8589963" y="2430463"/>
          <p14:tracePt t="6178" x="8615363" y="2430463"/>
          <p14:tracePt t="6190" x="8648700" y="2430463"/>
          <p14:tracePt t="6194" x="8709025" y="2438400"/>
          <p14:tracePt t="6203" x="8777288" y="2438400"/>
          <p14:tracePt t="6210" x="8853488" y="2455863"/>
          <p14:tracePt t="6221" x="8937625" y="2455863"/>
          <p14:tracePt t="6226" x="9023350" y="2463800"/>
          <p14:tracePt t="6235" x="9091613" y="2473325"/>
          <p14:tracePt t="6241" x="9167813" y="2473325"/>
          <p14:tracePt t="6250" x="9236075" y="2481263"/>
          <p14:tracePt t="6258" x="9286875" y="2489200"/>
          <p14:tracePt t="6266" x="9328150" y="2498725"/>
          <p14:tracePt t="6274" x="9363075" y="2498725"/>
          <p14:tracePt t="6283" x="9396413" y="2506663"/>
          <p14:tracePt t="6290" x="9421813" y="2516188"/>
          <p14:tracePt t="6299" x="9447213" y="2516188"/>
          <p14:tracePt t="6306" x="9490075" y="2516188"/>
          <p14:tracePt t="6313" x="9550400" y="2532063"/>
          <p14:tracePt t="6321" x="9609138" y="2532063"/>
          <p14:tracePt t="6330" x="9685338" y="2532063"/>
          <p14:tracePt t="6338" x="9736138" y="2532063"/>
          <p14:tracePt t="6348" x="9812338" y="2532063"/>
          <p14:tracePt t="6353" x="9872663" y="2532063"/>
          <p14:tracePt t="6361" x="9940925" y="2532063"/>
          <p14:tracePt t="6369" x="10067925" y="2532063"/>
          <p14:tracePt t="6378" x="10110788" y="2532063"/>
          <p14:tracePt t="6386" x="10144125" y="2532063"/>
          <p14:tracePt t="6395" x="10179050" y="2532063"/>
          <p14:tracePt t="6403" x="10204450" y="2532063"/>
          <p14:tracePt t="6410" x="10245725" y="2532063"/>
          <p14:tracePt t="6419" x="10288588" y="2532063"/>
          <p14:tracePt t="6435" x="10348913" y="2532063"/>
          <p14:tracePt t="6442" x="10425113" y="2524125"/>
          <p14:tracePt t="6452" x="10483850" y="2506663"/>
          <p14:tracePt t="6457" x="10560050" y="2498725"/>
          <p14:tracePt t="6467" x="10620375" y="2481263"/>
          <p14:tracePt t="6474" x="10679113" y="2473325"/>
          <p14:tracePt t="6483" x="10721975" y="2463800"/>
          <p14:tracePt t="6489" x="10756900" y="2455863"/>
          <p14:tracePt t="6498" x="10782300" y="2447925"/>
          <p14:tracePt t="6506" x="10790238" y="2438400"/>
          <p14:tracePt t="6515" x="10807700" y="2438400"/>
          <p14:tracePt t="6521" x="10823575" y="2430463"/>
          <p14:tracePt t="6531" x="10841038" y="2422525"/>
          <p14:tracePt t="6537" x="10866438" y="2405063"/>
          <p14:tracePt t="6547" x="10891838" y="2379663"/>
          <p14:tracePt t="6553" x="10926763" y="2362200"/>
          <p14:tracePt t="6562" x="10952163" y="2336800"/>
          <p14:tracePt t="6570" x="10993438" y="2303463"/>
          <p14:tracePt t="6579" x="11028363" y="2286000"/>
          <p14:tracePt t="6586" x="11044238" y="2260600"/>
          <p14:tracePt t="6595" x="11071225" y="2235200"/>
          <p14:tracePt t="6602" x="11087100" y="2200275"/>
          <p14:tracePt t="6610" x="11096625" y="2184400"/>
          <p14:tracePt t="6620" x="11096625" y="2166938"/>
          <p14:tracePt t="6625" x="11104563" y="2159000"/>
          <p14:tracePt t="6635" x="11112500" y="2133600"/>
          <p14:tracePt t="6641" x="11122025" y="2108200"/>
          <p14:tracePt t="6650" x="11129963" y="2073275"/>
          <p14:tracePt t="6657" x="11137900" y="2039938"/>
          <p14:tracePt t="6666" x="11147425" y="1997075"/>
          <p14:tracePt t="6673" x="11147425" y="1963738"/>
          <p14:tracePt t="6683" x="11147425" y="1938338"/>
          <p14:tracePt t="6689" x="11147425" y="1911350"/>
          <p14:tracePt t="6698" x="11147425" y="1885950"/>
          <p14:tracePt t="6705" x="11147425" y="1878013"/>
          <p14:tracePt t="6714" x="11147425" y="1870075"/>
          <p14:tracePt t="6722" x="11137900" y="1852613"/>
          <p14:tracePt t="6738" x="11137900" y="1835150"/>
          <p14:tracePt t="6746" x="11137900" y="1809750"/>
          <p14:tracePt t="6754" x="11129963" y="1793875"/>
          <p14:tracePt t="6770" x="11122025" y="1766888"/>
          <p14:tracePt t="6779" x="11112500" y="1741488"/>
          <p14:tracePt t="6785" x="11104563" y="1716088"/>
          <p14:tracePt t="6794" x="11096625" y="1708150"/>
          <p14:tracePt t="6802" x="11096625" y="1690688"/>
          <p14:tracePt t="6810" x="11087100" y="1674813"/>
          <p14:tracePt t="6826" x="11079163" y="1665288"/>
          <p14:tracePt t="6843" x="11071225" y="1665288"/>
          <p14:tracePt t="6860" x="11071225" y="1657350"/>
          <p14:tracePt t="6865" x="11061700" y="1657350"/>
          <p14:tracePt t="6873" x="11061700" y="1649413"/>
          <p14:tracePt t="6882" x="11053763" y="1649413"/>
          <p14:tracePt t="6889" x="11044238" y="1639888"/>
          <p14:tracePt t="6897" x="11036300" y="1631950"/>
          <p14:tracePt t="6906" x="11018838" y="1622425"/>
          <p14:tracePt t="6914" x="11002963" y="1622425"/>
          <p14:tracePt t="6923" x="10993438" y="1622425"/>
          <p14:tracePt t="6937" x="10960100" y="1606550"/>
          <p14:tracePt t="6946" x="10952163" y="1597025"/>
          <p14:tracePt t="6954" x="10934700" y="1589088"/>
          <p14:tracePt t="6962" x="10917238" y="1581150"/>
          <p14:tracePt t="6971" x="10901363" y="1571625"/>
          <p14:tracePt t="6978" x="10891838" y="1571625"/>
          <p14:tracePt t="6988" x="10874375" y="1563688"/>
          <p14:tracePt t="6994" x="10866438" y="1563688"/>
          <p14:tracePt t="7010" x="10858500" y="1563688"/>
          <p14:tracePt t="7020" x="10848975" y="1563688"/>
          <p14:tracePt t="7043" x="10841038" y="1563688"/>
          <p14:tracePt t="7066" x="10841038" y="1555750"/>
          <p14:tracePt t="7075" x="10833100" y="1555750"/>
          <p14:tracePt t="7100" x="10823575" y="1555750"/>
          <p14:tracePt t="9242" x="10815638" y="1555750"/>
          <p14:tracePt t="9249" x="10807700" y="1555750"/>
          <p14:tracePt t="9265" x="10798175" y="1555750"/>
          <p14:tracePt t="9299" x="10790238" y="1555750"/>
          <p14:tracePt t="9348" x="10782300" y="1555750"/>
          <p14:tracePt t="9365" x="10772775" y="1563688"/>
          <p14:tracePt t="9369" x="10764838" y="1563688"/>
          <p14:tracePt t="9378" x="10764838" y="1571625"/>
          <p14:tracePt t="9461" x="10756900" y="1571625"/>
          <p14:tracePt t="9466" x="10739438" y="1571625"/>
          <p14:tracePt t="9474" x="10739438" y="1581150"/>
          <p14:tracePt t="9482" x="10721975" y="1581150"/>
          <p14:tracePt t="9489" x="10704513" y="1581150"/>
          <p14:tracePt t="9499" x="10696575" y="1581150"/>
          <p14:tracePt t="9506" x="10671175" y="1589088"/>
          <p14:tracePt t="9522" x="10653713" y="1589088"/>
          <p14:tracePt t="9530" x="10637838" y="1597025"/>
          <p14:tracePt t="9538" x="10612438" y="1606550"/>
          <p14:tracePt t="9547" x="10594975" y="1614488"/>
          <p14:tracePt t="9553" x="10560050" y="1639888"/>
          <p14:tracePt t="9562" x="10552113" y="1649413"/>
          <p14:tracePt t="9570" x="10544175" y="1657350"/>
          <p14:tracePt t="9586" x="10534650" y="1657350"/>
          <p14:tracePt t="9602" x="10526713" y="1657350"/>
          <p14:tracePt t="9665" x="10526713" y="1665288"/>
          <p14:tracePt t="9681" x="10518775" y="1665288"/>
          <p14:tracePt t="9748" x="10509250" y="1665288"/>
          <p14:tracePt t="9763" x="10509250" y="1674813"/>
          <p14:tracePt t="9820" x="10501313" y="1674813"/>
          <p14:tracePt t="9827" x="10501313" y="1682750"/>
          <p14:tracePt t="9835" x="10493375" y="1690688"/>
          <p14:tracePt t="9842" x="10493375" y="1700213"/>
          <p14:tracePt t="9859" x="10483850" y="1708150"/>
          <p14:tracePt t="9869" x="10483850" y="1725613"/>
          <p14:tracePt t="9887" x="10483850" y="1741488"/>
          <p14:tracePt t="9890" x="10483850" y="1751013"/>
          <p14:tracePt t="9917" x="10483850" y="1758950"/>
          <p14:tracePt t="9935" x="10483850" y="1766888"/>
          <p14:tracePt t="9979" x="10483850" y="1776413"/>
          <p14:tracePt t="9994" x="10483850" y="1784350"/>
          <p14:tracePt t="10011" x="10475913" y="1784350"/>
          <p14:tracePt t="10018" x="10475913" y="1793875"/>
          <p14:tracePt t="10042" x="10467975" y="1801813"/>
          <p14:tracePt t="10435" x="10467975" y="1809750"/>
          <p14:tracePt t="25940" x="10467975" y="1819275"/>
          <p14:tracePt t="25946" x="10467975" y="1827213"/>
          <p14:tracePt t="25962" x="10467975" y="1835150"/>
          <p14:tracePt t="25970" x="10467975" y="1844675"/>
          <p14:tracePt t="25978" x="10475913" y="1844675"/>
          <p14:tracePt t="25994" x="10475913" y="1852613"/>
          <p14:tracePt t="26074" x="10475913" y="1860550"/>
          <p14:tracePt t="26098" x="10475913" y="1870075"/>
          <p14:tracePt t="27420" x="10475913" y="1878013"/>
          <p14:tracePt t="27426" x="10475913" y="1885950"/>
          <p14:tracePt t="27434" x="10475913" y="1895475"/>
          <p14:tracePt t="27442" x="10467975" y="1903413"/>
          <p14:tracePt t="27451" x="10433050" y="1920875"/>
          <p14:tracePt t="27457" x="10390188" y="1928813"/>
          <p14:tracePt t="27474" x="10186988" y="1954213"/>
          <p14:tracePt t="27482" x="10075863" y="1971675"/>
          <p14:tracePt t="27491" x="9999663" y="1979613"/>
          <p14:tracePt t="27497" x="9890125" y="2005013"/>
          <p14:tracePt t="27506" x="9771063" y="2014538"/>
          <p14:tracePt t="27514" x="9617075" y="2022475"/>
          <p14:tracePt t="27522" x="9439275" y="2039938"/>
          <p14:tracePt t="27530" x="9226550" y="2055813"/>
          <p14:tracePt t="27538" x="8955088" y="2082800"/>
          <p14:tracePt t="27545" x="8691563" y="2098675"/>
          <p14:tracePt t="27555" x="7842250" y="2217738"/>
          <p14:tracePt t="27561" x="7535863" y="2268538"/>
          <p14:tracePt t="27570" x="7204075" y="2319338"/>
          <p14:tracePt t="27577" x="6864350" y="2387600"/>
          <p14:tracePt t="27586" x="6499225" y="2447925"/>
          <p14:tracePt t="27593" x="6108700" y="2524125"/>
          <p14:tracePt t="27602" x="5649913" y="2617788"/>
          <p14:tracePt t="27610" x="5173663" y="2701925"/>
          <p14:tracePt t="27618" x="4699000" y="2778125"/>
          <p14:tracePt t="27626" x="4222750" y="2855913"/>
          <p14:tracePt t="27634" x="3738563" y="2940050"/>
          <p14:tracePt t="27642" x="3287713" y="3016250"/>
          <p14:tracePt t="27651" x="2897188" y="3094038"/>
          <p14:tracePt t="27658" x="2532063" y="3160713"/>
          <p14:tracePt t="27667" x="2217738" y="3238500"/>
          <p14:tracePt t="27674" x="1962150" y="3297238"/>
          <p14:tracePt t="27682" x="1749425" y="3373438"/>
          <p14:tracePt t="27689" x="1597025" y="3424238"/>
          <p14:tracePt t="27698" x="1470025" y="3467100"/>
          <p14:tracePt t="27707" x="1350963" y="3527425"/>
          <p14:tracePt t="27714" x="1265238" y="3560763"/>
          <p14:tracePt t="27723" x="1173163" y="3611563"/>
          <p14:tracePt t="27729" x="1120775" y="3636963"/>
          <p14:tracePt t="27740" x="1062038" y="3671888"/>
          <p14:tracePt t="27745" x="1028700" y="3697288"/>
          <p14:tracePt t="27755" x="985838" y="3713163"/>
          <p14:tracePt t="27761" x="968375" y="3730625"/>
          <p14:tracePt t="27770" x="935038" y="3748088"/>
          <p14:tracePt t="27777" x="917575" y="3756025"/>
          <p14:tracePt t="27785" x="909638" y="3756025"/>
          <p14:tracePt t="27802" x="900113" y="3756025"/>
          <p14:tracePt t="27826" x="884238" y="3756025"/>
          <p14:tracePt t="27834" x="841375" y="3781425"/>
          <p14:tracePt t="27842" x="798513" y="3790950"/>
          <p14:tracePt t="27850" x="747713" y="3790950"/>
          <p14:tracePt t="27859" x="679450" y="3798888"/>
          <p14:tracePt t="27866" x="603250" y="3798888"/>
          <p14:tracePt t="27874" x="534988" y="3798888"/>
          <p14:tracePt t="27882" x="476250" y="3806825"/>
          <p14:tracePt t="27892" x="407988" y="3806825"/>
          <p14:tracePt t="27897" x="373063" y="3806825"/>
          <p14:tracePt t="27907" x="339725" y="3806825"/>
          <p14:tracePt t="27924" x="331788" y="3806825"/>
          <p14:tracePt t="27979" x="339725" y="3798888"/>
          <p14:tracePt t="27985" x="415925" y="3763963"/>
          <p14:tracePt t="27994" x="458788" y="3738563"/>
          <p14:tracePt t="28001" x="509588" y="3705225"/>
          <p14:tracePt t="28010" x="552450" y="3679825"/>
          <p14:tracePt t="28018" x="603250" y="3646488"/>
          <p14:tracePt t="28025" x="646113" y="3619500"/>
          <p14:tracePt t="28034" x="679450" y="3586163"/>
          <p14:tracePt t="28042" x="696913" y="3578225"/>
          <p14:tracePt t="28051" x="714375" y="3560763"/>
          <p14:tracePt t="28058" x="730250" y="3543300"/>
          <p14:tracePt t="28066" x="747713" y="3535363"/>
          <p14:tracePt t="28074" x="773113" y="3517900"/>
          <p14:tracePt t="28082" x="798513" y="3502025"/>
          <p14:tracePt t="28091" x="841375" y="3484563"/>
          <p14:tracePt t="28099" x="884238" y="3467100"/>
          <p14:tracePt t="28105" x="925513" y="3449638"/>
          <p14:tracePt t="28113" x="950913" y="3441700"/>
          <p14:tracePt t="28130" x="968375" y="3433763"/>
          <p14:tracePt t="28139" x="985838" y="3424238"/>
          <p14:tracePt t="28147" x="993775" y="3424238"/>
          <p14:tracePt t="28158" x="993775" y="3416300"/>
          <p14:tracePt t="28171" x="1003300" y="3408363"/>
          <p14:tracePt t="28178" x="1019175" y="3398838"/>
          <p14:tracePt t="28186" x="1019175" y="3390900"/>
          <p14:tracePt t="28195" x="1036638" y="3382963"/>
          <p14:tracePt t="28201" x="1044575" y="3373438"/>
          <p14:tracePt t="28209" x="1062038" y="3373438"/>
          <p14:tracePt t="28221" x="1079500" y="3365500"/>
          <p14:tracePt t="28234" x="1095375" y="3355975"/>
          <p14:tracePt t="28241" x="1120775" y="3348038"/>
          <p14:tracePt t="28251" x="1147763" y="3340100"/>
          <p14:tracePt t="28258" x="1173163" y="3340100"/>
          <p14:tracePt t="28266" x="1231900" y="3330575"/>
          <p14:tracePt t="28274" x="1300163" y="3330575"/>
          <p14:tracePt t="28282" x="1384300" y="3330575"/>
          <p14:tracePt t="28290" x="1487488" y="3330575"/>
          <p14:tracePt t="28298" x="1579563" y="3330575"/>
          <p14:tracePt t="28306" x="1682750" y="3330575"/>
          <p14:tracePt t="28314" x="1758950" y="3330575"/>
          <p14:tracePt t="28322" x="1878013" y="3330575"/>
          <p14:tracePt t="28331" x="1903413" y="3330575"/>
          <p14:tracePt t="29002" x="1920875" y="3330575"/>
          <p14:tracePt t="29010" x="1928813" y="3330575"/>
          <p14:tracePt t="29018" x="1946275" y="3322638"/>
          <p14:tracePt t="29025" x="1962150" y="3322638"/>
          <p14:tracePt t="29034" x="1971675" y="3322638"/>
          <p14:tracePt t="29041" x="1979613" y="3322638"/>
          <p14:tracePt t="29050" x="1987550" y="3322638"/>
          <p14:tracePt t="29058" x="2005013" y="3322638"/>
          <p14:tracePt t="29066" x="2022475" y="3322638"/>
          <p14:tracePt t="29074" x="2038350" y="3314700"/>
          <p14:tracePt t="29082" x="2098675" y="3305175"/>
          <p14:tracePt t="29090" x="2132013" y="3297238"/>
          <p14:tracePt t="29098" x="2157413" y="3297238"/>
          <p14:tracePt t="29106" x="2192338" y="3289300"/>
          <p14:tracePt t="29114" x="2217738" y="3289300"/>
          <p14:tracePt t="29121" x="2243138" y="3279775"/>
          <p14:tracePt t="29141" x="2260600" y="3279775"/>
          <p14:tracePt t="29147" x="2286000" y="3271838"/>
          <p14:tracePt t="29155" x="2311400" y="3271838"/>
          <p14:tracePt t="29163" x="2344738" y="3271838"/>
          <p14:tracePt t="29172" x="2370138" y="3271838"/>
          <p14:tracePt t="29178" x="2405063" y="3271838"/>
          <p14:tracePt t="29188" x="2438400" y="3271838"/>
          <p14:tracePt t="29195" x="2481263" y="3271838"/>
          <p14:tracePt t="29201" x="2514600" y="3271838"/>
          <p14:tracePt t="29210" x="2540000" y="3263900"/>
          <p14:tracePt t="29218" x="2565400" y="3263900"/>
          <p14:tracePt t="29225" x="2582863" y="3263900"/>
          <p14:tracePt t="29243" x="2590800" y="3263900"/>
          <p14:tracePt t="29259" x="2600325" y="3263900"/>
          <p14:tracePt t="29274" x="2608263" y="3263900"/>
          <p14:tracePt t="29283" x="2616200" y="3263900"/>
          <p14:tracePt t="29289" x="2625725" y="3263900"/>
          <p14:tracePt t="29298" x="2633663" y="3263900"/>
          <p14:tracePt t="29306" x="2668588" y="3263900"/>
          <p14:tracePt t="29314" x="2693988" y="3263900"/>
          <p14:tracePt t="29323" x="2709863" y="3263900"/>
          <p14:tracePt t="29329" x="2744788" y="3263900"/>
          <p14:tracePt t="29338" x="2786063" y="3263900"/>
          <p14:tracePt t="29345" x="2838450" y="3271838"/>
          <p14:tracePt t="29354" x="2889250" y="3271838"/>
          <p14:tracePt t="29361" x="2947988" y="3271838"/>
          <p14:tracePt t="29370" x="3024188" y="3279775"/>
          <p14:tracePt t="29377" x="3067050" y="3279775"/>
          <p14:tracePt t="29385" x="3109913" y="3279775"/>
          <p14:tracePt t="29393" x="3152775" y="3279775"/>
          <p14:tracePt t="29401" x="3186113" y="3279775"/>
          <p14:tracePt t="29409" x="3211513" y="3279775"/>
          <p14:tracePt t="29417" x="3228975" y="3279775"/>
          <p14:tracePt t="29425" x="3254375" y="3279775"/>
          <p14:tracePt t="29433" x="3270250" y="3279775"/>
          <p14:tracePt t="29441" x="3279775" y="3279775"/>
          <p14:tracePt t="29449" x="3297238" y="3279775"/>
          <p14:tracePt t="29457" x="3305175" y="3279775"/>
          <p14:tracePt t="29481" x="3313113" y="3271838"/>
          <p14:tracePt t="29489" x="3322638" y="3271838"/>
          <p14:tracePt t="29513" x="3330575" y="3271838"/>
          <p14:tracePt t="29921" x="3338513" y="3271838"/>
          <p14:tracePt t="29937" x="3348038" y="3271838"/>
          <p14:tracePt t="29945" x="3355975" y="3271838"/>
          <p14:tracePt t="29953" x="3363913" y="3271838"/>
          <p14:tracePt t="29961" x="3373438" y="3271838"/>
          <p14:tracePt t="29970" x="3381375" y="3271838"/>
          <p14:tracePt t="29977" x="3398838" y="3271838"/>
          <p14:tracePt t="29986" x="3406775" y="3271838"/>
          <p14:tracePt t="29993" x="3424238" y="3271838"/>
          <p14:tracePt t="30001" x="3432175" y="3271838"/>
          <p14:tracePt t="30009" x="3449638" y="3271838"/>
          <p14:tracePt t="30017" x="3467100" y="3271838"/>
          <p14:tracePt t="30025" x="3475038" y="3271838"/>
          <p14:tracePt t="30033" x="3492500" y="3271838"/>
          <p14:tracePt t="30041" x="3500438" y="3271838"/>
          <p14:tracePt t="30049" x="3517900" y="3271838"/>
          <p14:tracePt t="30058" x="3543300" y="3271838"/>
          <p14:tracePt t="30065" x="3559175" y="3271838"/>
          <p14:tracePt t="30073" x="3586163" y="3271838"/>
          <p14:tracePt t="30081" x="3611563" y="3271838"/>
          <p14:tracePt t="30090" x="3627438" y="3271838"/>
          <p14:tracePt t="30097" x="3652838" y="3271838"/>
          <p14:tracePt t="30105" x="3678238" y="3263900"/>
          <p14:tracePt t="30113" x="3746500" y="3263900"/>
          <p14:tracePt t="30122" x="3763963" y="3263900"/>
          <p14:tracePt t="30129" x="3806825" y="3263900"/>
          <p14:tracePt t="30138" x="3832225" y="3263900"/>
          <p14:tracePt t="30154" x="3865563" y="3263900"/>
          <p14:tracePt t="30161" x="3883025" y="3254375"/>
          <p14:tracePt t="30170" x="3900488" y="3254375"/>
          <p14:tracePt t="30177" x="3925888" y="3254375"/>
          <p14:tracePt t="30194" x="3933825" y="3254375"/>
          <p14:tracePt t="30203" x="3941763" y="3254375"/>
          <p14:tracePt t="30620" x="3951288" y="3254375"/>
          <p14:tracePt t="30625" x="3976688" y="3254375"/>
          <p14:tracePt t="30634" x="3992563" y="3254375"/>
          <p14:tracePt t="30643" x="4002088" y="3254375"/>
          <p14:tracePt t="30650" x="4017963" y="3254375"/>
          <p14:tracePt t="30666" x="4027488" y="3254375"/>
          <p14:tracePt t="30673" x="4044950" y="3254375"/>
          <p14:tracePt t="30682" x="4052888" y="3254375"/>
          <p14:tracePt t="30689" x="4060825" y="3254375"/>
          <p14:tracePt t="30698" x="4078288" y="3254375"/>
          <p14:tracePt t="30706" x="4086225" y="3254375"/>
          <p14:tracePt t="30714" x="4103688" y="3254375"/>
          <p14:tracePt t="30721" x="4111625" y="3254375"/>
          <p14:tracePt t="30729" x="4129088" y="3254375"/>
          <p14:tracePt t="30747" x="4146550" y="3254375"/>
          <p14:tracePt t="30756" x="4162425" y="3254375"/>
          <p14:tracePt t="30763" x="4171950" y="3254375"/>
          <p14:tracePt t="30773" x="4187825" y="3254375"/>
          <p14:tracePt t="30778" x="4214813" y="3254375"/>
          <p14:tracePt t="30788" x="4240213" y="3254375"/>
          <p14:tracePt t="30794" x="4316413" y="3263900"/>
          <p14:tracePt t="30806" x="4367213" y="3271838"/>
          <p14:tracePt t="30809" x="4410075" y="3279775"/>
          <p14:tracePt t="30826" x="4451350" y="3279775"/>
          <p14:tracePt t="30835" x="4486275" y="3289300"/>
          <p14:tracePt t="30842" x="4537075" y="3297238"/>
          <p14:tracePt t="30850" x="4570413" y="3305175"/>
          <p14:tracePt t="30858" x="4595813" y="3305175"/>
          <p14:tracePt t="30866" x="4630738" y="3305175"/>
          <p14:tracePt t="30873" x="4673600" y="3305175"/>
          <p14:tracePt t="30882" x="4714875" y="3305175"/>
          <p14:tracePt t="30890" x="4757738" y="3305175"/>
          <p14:tracePt t="30898" x="4818063" y="3305175"/>
          <p14:tracePt t="30906" x="4859338" y="3305175"/>
          <p14:tracePt t="30915" x="4919663" y="3305175"/>
          <p14:tracePt t="30921" x="4962525" y="3305175"/>
          <p14:tracePt t="30941" x="5054600" y="3305175"/>
          <p14:tracePt t="30946" x="5097463" y="3305175"/>
          <p14:tracePt t="30954" x="5122863" y="3305175"/>
          <p14:tracePt t="30962" x="5165725" y="3305175"/>
          <p14:tracePt t="30971" x="5199063" y="3305175"/>
          <p14:tracePt t="30977" x="5233988" y="3305175"/>
          <p14:tracePt t="30989" x="5259388" y="3305175"/>
          <p14:tracePt t="30994" x="5284788" y="3305175"/>
          <p14:tracePt t="31005" x="5302250" y="3305175"/>
          <p14:tracePt t="31009" x="5327650" y="3305175"/>
          <p14:tracePt t="31019" x="5335588" y="3297238"/>
          <p14:tracePt t="31026" x="5378450" y="3297238"/>
          <p14:tracePt t="31035" x="5394325" y="3297238"/>
          <p14:tracePt t="31041" x="5429250" y="3297238"/>
          <p14:tracePt t="31052" x="5454650" y="3297238"/>
          <p14:tracePt t="31058" x="5497513" y="3297238"/>
          <p14:tracePt t="31067" x="5548313" y="3297238"/>
          <p14:tracePt t="31075" x="5591175" y="3297238"/>
          <p14:tracePt t="31085" x="5641975" y="3297238"/>
          <p14:tracePt t="31090" x="5692775" y="3297238"/>
          <p14:tracePt t="31098" x="5718175" y="3297238"/>
          <p14:tracePt t="31106" x="5751513" y="3297238"/>
          <p14:tracePt t="31114" x="5776913" y="3297238"/>
          <p14:tracePt t="31122" x="5794375" y="3297238"/>
          <p14:tracePt t="31130" x="5811838" y="3297238"/>
          <p14:tracePt t="31137" x="5827713" y="3297238"/>
          <p14:tracePt t="31146" x="5837238" y="3297238"/>
          <p14:tracePt t="31155" x="5862638" y="3297238"/>
          <p14:tracePt t="31171" x="5888038" y="3297238"/>
          <p14:tracePt t="31178" x="5913438" y="3297238"/>
          <p14:tracePt t="31188" x="5946775" y="3297238"/>
          <p14:tracePt t="31196" x="5972175" y="3297238"/>
          <p14:tracePt t="31202" x="6007100" y="3297238"/>
          <p14:tracePt t="31210" x="6032500" y="3297238"/>
          <p14:tracePt t="31218" x="6065838" y="3297238"/>
          <p14:tracePt t="31226" x="6091238" y="3297238"/>
          <p14:tracePt t="31234" x="6116638" y="3297238"/>
          <p14:tracePt t="31242" x="6142038" y="3297238"/>
          <p14:tracePt t="31250" x="6184900" y="3297238"/>
          <p14:tracePt t="31258" x="6210300" y="3297238"/>
          <p14:tracePt t="31266" x="6227763" y="3297238"/>
          <p14:tracePt t="31273" x="6253163" y="3297238"/>
          <p14:tracePt t="31282" x="6278563" y="3297238"/>
          <p14:tracePt t="31290" x="6311900" y="3297238"/>
          <p14:tracePt t="31298" x="6346825" y="3289300"/>
          <p14:tracePt t="31306" x="6389688" y="3289300"/>
          <p14:tracePt t="31314" x="6430963" y="3279775"/>
          <p14:tracePt t="31323" x="6465888" y="3271838"/>
          <p14:tracePt t="31330" x="6508750" y="3263900"/>
          <p14:tracePt t="31338" x="6534150" y="3254375"/>
          <p14:tracePt t="31345" x="6559550" y="3254375"/>
          <p14:tracePt t="31355" x="6584950" y="3246438"/>
          <p14:tracePt t="31361" x="6592888" y="3246438"/>
          <p14:tracePt t="31370" x="6600825" y="3246438"/>
          <p14:tracePt t="31378" x="6610350" y="3246438"/>
          <p14:tracePt t="31387" x="6618288" y="3246438"/>
          <p14:tracePt t="31394" x="6635750" y="3246438"/>
          <p14:tracePt t="31405" x="6643688" y="3246438"/>
          <p14:tracePt t="31409" x="6661150" y="3246438"/>
          <p14:tracePt t="31418" x="6678613" y="3246438"/>
          <p14:tracePt t="31426" x="6694488" y="3246438"/>
          <p14:tracePt t="31435" x="6711950" y="3238500"/>
          <p14:tracePt t="31442" x="6719888" y="3238500"/>
          <p14:tracePt t="31450" x="6729413" y="3238500"/>
          <p14:tracePt t="31457" x="6737350" y="3238500"/>
          <p14:tracePt t="31466" x="6745288" y="3238500"/>
          <p14:tracePt t="31483" x="6754813" y="3238500"/>
          <p14:tracePt t="31499" x="6762750" y="3238500"/>
          <p14:tracePt t="31835" x="6780213" y="3238500"/>
          <p14:tracePt t="31843" x="6797675" y="3238500"/>
          <p14:tracePt t="31851" x="6805613" y="3238500"/>
          <p14:tracePt t="31857" x="6813550" y="3238500"/>
          <p14:tracePt t="31867" x="6823075" y="3238500"/>
          <p14:tracePt t="31916" x="6831013" y="3238500"/>
          <p14:tracePt t="31922" x="6838950" y="3238500"/>
          <p14:tracePt t="31930" x="6848475" y="3238500"/>
          <p14:tracePt t="31937" x="6864350" y="3238500"/>
          <p14:tracePt t="31947" x="6881813" y="3246438"/>
          <p14:tracePt t="31954" x="6899275" y="3254375"/>
          <p14:tracePt t="31962" x="6915150" y="3254375"/>
          <p14:tracePt t="31970" x="6924675" y="3254375"/>
          <p14:tracePt t="31978" x="6932613" y="3254375"/>
          <p14:tracePt t="31987" x="6942138" y="3254375"/>
          <p14:tracePt t="31994" x="6950075" y="3254375"/>
          <p14:tracePt t="32005" x="6958013" y="3254375"/>
          <p14:tracePt t="32021" x="6967538" y="3254375"/>
          <p14:tracePt t="32025" x="6975475" y="3254375"/>
          <p14:tracePt t="32034" x="6992938" y="3254375"/>
          <p14:tracePt t="32042" x="7000875" y="3254375"/>
          <p14:tracePt t="32050" x="7008813" y="3254375"/>
          <p14:tracePt t="32058" x="7026275" y="3263900"/>
          <p14:tracePt t="32066" x="7034213" y="3263900"/>
          <p14:tracePt t="32073" x="7051675" y="3263900"/>
          <p14:tracePt t="32081" x="7069138" y="3263900"/>
          <p14:tracePt t="32089" x="7077075" y="3263900"/>
          <p14:tracePt t="32099" x="7094538" y="3271838"/>
          <p14:tracePt t="32106" x="7102475" y="3271838"/>
          <p14:tracePt t="32114" x="7112000" y="3271838"/>
          <p14:tracePt t="32122" x="7119938" y="3271838"/>
          <p14:tracePt t="32129" x="7127875" y="3271838"/>
          <p14:tracePt t="32137" x="7145338" y="3271838"/>
          <p14:tracePt t="32147" x="7178675" y="3271838"/>
          <p14:tracePt t="32154" x="7196138" y="3271838"/>
          <p14:tracePt t="32162" x="7221538" y="3271838"/>
          <p14:tracePt t="32179" x="7246938" y="3271838"/>
          <p14:tracePt t="32186" x="7272338" y="3271838"/>
          <p14:tracePt t="32194" x="7297738" y="3271838"/>
          <p14:tracePt t="32204" x="7332663" y="3271838"/>
          <p14:tracePt t="32209" x="7358063" y="3271838"/>
          <p14:tracePt t="32220" x="7373938" y="3271838"/>
          <p14:tracePt t="32225" x="7391400" y="3271838"/>
          <p14:tracePt t="32235" x="7400925" y="3271838"/>
          <p14:tracePt t="32241" x="7408863" y="3271838"/>
          <p14:tracePt t="32251" x="7426325" y="3271838"/>
          <p14:tracePt t="32260" x="7434263" y="3271838"/>
          <p14:tracePt t="32266" x="7451725" y="3271838"/>
          <p14:tracePt t="32275" x="7459663" y="3271838"/>
          <p14:tracePt t="32282" x="7493000" y="3271838"/>
          <p14:tracePt t="32291" x="7518400" y="3271838"/>
          <p14:tracePt t="32298" x="7553325" y="3271838"/>
          <p14:tracePt t="32306" x="7578725" y="3271838"/>
          <p14:tracePt t="32314" x="7612063" y="3271838"/>
          <p14:tracePt t="32322" x="7646988" y="3271838"/>
          <p14:tracePt t="32330" x="7662863" y="3271838"/>
          <p14:tracePt t="32339" x="7680325" y="3271838"/>
          <p14:tracePt t="32346" x="7697788" y="3271838"/>
          <p14:tracePt t="32362" x="7705725" y="3271838"/>
          <p14:tracePt t="32379" x="7715250" y="3271838"/>
          <p14:tracePt t="32387" x="7723188" y="3271838"/>
          <p14:tracePt t="32395" x="7731125" y="3271838"/>
          <p14:tracePt t="32403" x="7748588" y="3271838"/>
          <p14:tracePt t="32410" x="7756525" y="3271838"/>
          <p14:tracePt t="32422" x="7781925" y="3271838"/>
          <p14:tracePt t="32427" x="7799388" y="3271838"/>
          <p14:tracePt t="32435" x="7816850" y="3271838"/>
          <p14:tracePt t="32442" x="7842250" y="3271838"/>
          <p14:tracePt t="32451" x="7867650" y="3271838"/>
          <p14:tracePt t="32458" x="7885113" y="3271838"/>
          <p14:tracePt t="32466" x="7910513" y="3271838"/>
          <p14:tracePt t="32474" x="7918450" y="3271838"/>
          <p14:tracePt t="32490" x="7926388" y="3271838"/>
          <p14:tracePt t="32522" x="7935913" y="3271838"/>
          <p14:tracePt t="32562" x="7943850" y="3271838"/>
          <p14:tracePt t="32578" x="7951788" y="3271838"/>
          <p14:tracePt t="32585" x="7961313" y="3271838"/>
          <p14:tracePt t="32602" x="7969250" y="3271838"/>
          <p14:tracePt t="32609" x="7977188" y="3271838"/>
          <p14:tracePt t="32636" x="7986713" y="3271838"/>
          <p14:tracePt t="32652" x="7994650" y="3271838"/>
          <p14:tracePt t="32755" x="8004175" y="3271838"/>
          <p14:tracePt t="32771" x="8012113" y="3271838"/>
          <p14:tracePt t="32777" x="8029575" y="3271838"/>
          <p14:tracePt t="32785" x="8037513" y="3271838"/>
          <p14:tracePt t="32793" x="8054975" y="3271838"/>
          <p14:tracePt t="32802" x="8070850" y="3271838"/>
          <p14:tracePt t="32811" x="8080375" y="3271838"/>
          <p14:tracePt t="32819" x="8088313" y="3271838"/>
          <p14:tracePt t="32825" x="8096250" y="3271838"/>
          <p14:tracePt t="32834" x="8113713" y="3271838"/>
          <p14:tracePt t="32841" x="8131175" y="3271838"/>
          <p14:tracePt t="32851" x="8139113" y="3271838"/>
          <p14:tracePt t="32867" x="8164513" y="3271838"/>
          <p14:tracePt t="32874" x="8189913" y="3271838"/>
          <p14:tracePt t="32882" x="8207375" y="3271838"/>
          <p14:tracePt t="32889" x="8240713" y="3271838"/>
          <p14:tracePt t="32898" x="8266113" y="3271838"/>
          <p14:tracePt t="32905" x="8301038" y="3279775"/>
          <p14:tracePt t="32914" x="8318500" y="3289300"/>
          <p14:tracePt t="32922" x="8343900" y="3297238"/>
          <p14:tracePt t="32931" x="8377238" y="3297238"/>
          <p14:tracePt t="32939" x="8445500" y="3322638"/>
          <p14:tracePt t="32945" x="8478838" y="3330575"/>
          <p14:tracePt t="32954" x="8496300" y="3330575"/>
          <p14:tracePt t="32962" x="8521700" y="3330575"/>
          <p14:tracePt t="32969" x="8547100" y="3330575"/>
          <p14:tracePt t="32978" x="8555038" y="3330575"/>
          <p14:tracePt t="32987" x="8580438" y="3330575"/>
          <p14:tracePt t="32995" x="8589963" y="3330575"/>
          <p14:tracePt t="33003" x="8597900" y="3330575"/>
          <p14:tracePt t="33010" x="8605838" y="3330575"/>
          <p14:tracePt t="33019" x="8615363" y="3330575"/>
          <p14:tracePt t="33026" x="8623300" y="3330575"/>
          <p14:tracePt t="33037" x="8632825" y="3330575"/>
          <p14:tracePt t="33051" x="8640763" y="3330575"/>
          <p14:tracePt t="33058" x="8658225" y="3330575"/>
          <p14:tracePt t="33074" x="8674100" y="3330575"/>
          <p14:tracePt t="33082" x="8691563" y="3330575"/>
          <p14:tracePt t="33089" x="8699500" y="3330575"/>
          <p14:tracePt t="33098" x="8724900" y="3330575"/>
          <p14:tracePt t="33106" x="8742363" y="3330575"/>
          <p14:tracePt t="33114" x="8767763" y="3330575"/>
          <p14:tracePt t="33122" x="8802688" y="3330575"/>
          <p14:tracePt t="33129" x="8836025" y="3340100"/>
          <p14:tracePt t="33137" x="8853488" y="3340100"/>
          <p14:tracePt t="33146" x="8886825" y="3340100"/>
          <p14:tracePt t="33154" x="8929688" y="3340100"/>
          <p14:tracePt t="33163" x="8955088" y="3340100"/>
          <p14:tracePt t="33172" x="8972550" y="3340100"/>
          <p14:tracePt t="33178" x="8997950" y="3340100"/>
          <p14:tracePt t="33187" x="9023350" y="3340100"/>
          <p14:tracePt t="33203" x="9039225" y="3340100"/>
          <p14:tracePt t="33210" x="9064625" y="3340100"/>
          <p14:tracePt t="33220" x="9091613" y="3340100"/>
          <p14:tracePt t="33226" x="9107488" y="3340100"/>
          <p14:tracePt t="33237" x="9132888" y="3340100"/>
          <p14:tracePt t="33242" x="9150350" y="3340100"/>
          <p14:tracePt t="33250" x="9167813" y="3340100"/>
          <p14:tracePt t="33258" x="9183688" y="3340100"/>
          <p14:tracePt t="33267" x="9209088" y="3340100"/>
          <p14:tracePt t="33274" x="9218613" y="3340100"/>
          <p14:tracePt t="33282" x="9236075" y="3340100"/>
          <p14:tracePt t="33289" x="9244013" y="3340100"/>
          <p14:tracePt t="33315" x="9251950" y="3340100"/>
          <p14:tracePt t="33330" x="9261475" y="3330575"/>
          <p14:tracePt t="33338" x="9269413" y="3330575"/>
          <p14:tracePt t="33353" x="9286875" y="3330575"/>
          <p14:tracePt t="33362" x="9294813" y="3330575"/>
          <p14:tracePt t="33370" x="9312275" y="3330575"/>
          <p14:tracePt t="33378" x="9320213" y="3330575"/>
          <p14:tracePt t="33388" x="9328150" y="3330575"/>
          <p14:tracePt t="33394" x="9337675" y="3330575"/>
          <p14:tracePt t="33402" x="9345613" y="3330575"/>
          <p14:tracePt t="33421" x="9353550" y="3330575"/>
          <p14:tracePt t="33426" x="9363075" y="3330575"/>
          <p14:tracePt t="33437" x="9380538" y="3330575"/>
          <p14:tracePt t="33442" x="9396413" y="3330575"/>
          <p14:tracePt t="33451" x="9413875" y="3330575"/>
          <p14:tracePt t="33458" x="9447213" y="3330575"/>
          <p14:tracePt t="33467" x="9482138" y="3330575"/>
          <p14:tracePt t="33474" x="9507538" y="3340100"/>
          <p14:tracePt t="33484" x="9523413" y="3340100"/>
          <p14:tracePt t="33490" x="9550400" y="3340100"/>
          <p14:tracePt t="33500" x="9566275" y="3340100"/>
          <p14:tracePt t="33514" x="9575800" y="3340100"/>
          <p14:tracePt t="33521" x="9583738" y="3340100"/>
          <p14:tracePt t="33530" x="9591675" y="3340100"/>
          <p14:tracePt t="33578" x="9601200" y="3340100"/>
          <p14:tracePt t="33586" x="9609138" y="3340100"/>
          <p14:tracePt t="33601" x="9626600" y="3340100"/>
          <p14:tracePt t="33610" x="9634538" y="3340100"/>
          <p14:tracePt t="33618" x="9642475" y="3340100"/>
          <p14:tracePt t="33625" x="9652000" y="3340100"/>
          <p14:tracePt t="33635" x="9659938" y="3340100"/>
          <p14:tracePt t="33659" x="9667875" y="3340100"/>
          <p14:tracePt t="33668" x="9677400" y="3340100"/>
          <p14:tracePt t="33673" x="9685338" y="3340100"/>
          <p14:tracePt t="33683" x="9710738" y="3348038"/>
          <p14:tracePt t="33690" x="9736138" y="3348038"/>
          <p14:tracePt t="33699" x="9761538" y="3355975"/>
          <p14:tracePt t="33706" x="9796463" y="3355975"/>
          <p14:tracePt t="33715" x="9829800" y="3355975"/>
          <p14:tracePt t="33721" x="9855200" y="3355975"/>
          <p14:tracePt t="33730" x="9864725" y="3355975"/>
          <p14:tracePt t="33738" x="9872663" y="3355975"/>
          <p14:tracePt t="34651" x="9890125" y="3355975"/>
          <p14:tracePt t="34659" x="9915525" y="3355975"/>
          <p14:tracePt t="34667" x="9948863" y="3355975"/>
          <p14:tracePt t="34674" x="10050463" y="3330575"/>
          <p14:tracePt t="34682" x="10085388" y="3322638"/>
          <p14:tracePt t="34690" x="10118725" y="3305175"/>
          <p14:tracePt t="34699" x="10153650" y="3297238"/>
          <p14:tracePt t="34705" x="10169525" y="3279775"/>
          <p14:tracePt t="34713" x="10194925" y="3271838"/>
          <p14:tracePt t="34721" x="10212388" y="3263900"/>
          <p14:tracePt t="34730" x="10220325" y="3263900"/>
          <p14:tracePt t="34747" x="10229850" y="3263900"/>
          <p14:tracePt t="34754" x="10245725" y="3263900"/>
          <p14:tracePt t="34761" x="10255250" y="3263900"/>
          <p14:tracePt t="34769" x="10288588" y="3263900"/>
          <p14:tracePt t="34778" x="10331450" y="3263900"/>
          <p14:tracePt t="34786" x="10390188" y="3263900"/>
          <p14:tracePt t="34794" x="10442575" y="3263900"/>
          <p14:tracePt t="34802" x="10501313" y="3263900"/>
          <p14:tracePt t="34810" x="10560050" y="3263900"/>
          <p14:tracePt t="34819" x="10602913" y="3263900"/>
          <p14:tracePt t="34826" x="10628313" y="3263900"/>
          <p14:tracePt t="34835" x="10653713" y="3271838"/>
          <p14:tracePt t="34842" x="10663238" y="3271838"/>
          <p14:tracePt t="34852" x="10671175" y="3271838"/>
          <p14:tracePt t="35026" x="10679113" y="3271838"/>
          <p14:tracePt t="35035" x="10688638" y="3271838"/>
          <p14:tracePt t="35041" x="10704513" y="3271838"/>
          <p14:tracePt t="35050" x="10729913" y="3271838"/>
          <p14:tracePt t="35058" x="10747375" y="3271838"/>
          <p14:tracePt t="35066" x="10772775" y="3271838"/>
          <p14:tracePt t="35073" x="10807700" y="3271838"/>
          <p14:tracePt t="35083" x="10833100" y="3271838"/>
          <p14:tracePt t="35089" x="10866438" y="3271838"/>
          <p14:tracePt t="35098" x="10901363" y="3271838"/>
          <p14:tracePt t="35106" x="10926763" y="3271838"/>
          <p14:tracePt t="35115" x="10942638" y="3271838"/>
          <p14:tracePt t="35122" x="10968038" y="3271838"/>
          <p14:tracePt t="35131" x="10993438" y="3271838"/>
          <p14:tracePt t="35147" x="11002963" y="3271838"/>
          <p14:tracePt t="35154" x="11010900" y="3271838"/>
          <p14:tracePt t="35162" x="11018838" y="3271838"/>
          <p14:tracePt t="35170" x="11036300" y="3271838"/>
          <p14:tracePt t="35179" x="11061700" y="3271838"/>
          <p14:tracePt t="35186" x="11079163" y="3271838"/>
          <p14:tracePt t="35194" x="11104563" y="3271838"/>
          <p14:tracePt t="35201" x="11129963" y="3271838"/>
          <p14:tracePt t="35210" x="11137900" y="3271838"/>
          <p14:tracePt t="35218" x="11163300" y="3271838"/>
          <p14:tracePt t="35226" x="11172825" y="3271838"/>
          <p14:tracePt t="35659" x="11079163" y="3271838"/>
          <p14:tracePt t="35667" x="11028363" y="3271838"/>
          <p14:tracePt t="35674" x="10968038" y="3271838"/>
          <p14:tracePt t="35684" x="10883900" y="3271838"/>
          <p14:tracePt t="35690" x="10782300" y="3271838"/>
          <p14:tracePt t="35699" x="10696575" y="3271838"/>
          <p14:tracePt t="35705" x="10585450" y="3271838"/>
          <p14:tracePt t="35715" x="10475913" y="3271838"/>
          <p14:tracePt t="35722" x="10356850" y="3271838"/>
          <p14:tracePt t="35731" x="10229850" y="3271838"/>
          <p14:tracePt t="35737" x="10118725" y="3271838"/>
          <p14:tracePt t="35746" x="9991725" y="3271838"/>
          <p14:tracePt t="35754" x="9864725" y="3271838"/>
          <p14:tracePt t="35762" x="9728200" y="3271838"/>
          <p14:tracePt t="35770" x="9550400" y="3271838"/>
          <p14:tracePt t="35779" x="9345613" y="3271838"/>
          <p14:tracePt t="35786" x="9082088" y="3271838"/>
          <p14:tracePt t="35793" x="8709025" y="3271838"/>
          <p14:tracePt t="35801" x="8308975" y="3271838"/>
          <p14:tracePt t="35810" x="7781925" y="3238500"/>
          <p14:tracePt t="35817" x="7221538" y="3178175"/>
          <p14:tracePt t="35826" x="6610350" y="3119438"/>
          <p14:tracePt t="35834" x="5997575" y="3051175"/>
          <p14:tracePt t="35842" x="5353050" y="2965450"/>
          <p14:tracePt t="35850" x="4732338" y="2897188"/>
          <p14:tracePt t="35857" x="4154488" y="2863850"/>
          <p14:tracePt t="35867" x="3627438" y="2820988"/>
          <p14:tracePt t="35874" x="2625725" y="2795588"/>
          <p14:tracePt t="35884" x="2327275" y="2795588"/>
          <p14:tracePt t="35890" x="2157413" y="2795588"/>
          <p14:tracePt t="35898" x="2005013" y="2795588"/>
          <p14:tracePt t="35905" x="1878013" y="2795588"/>
          <p14:tracePt t="35914" x="1758950" y="2813050"/>
          <p14:tracePt t="35931" x="1647825" y="2820988"/>
          <p14:tracePt t="35952" x="1419225" y="2863850"/>
          <p14:tracePt t="35954" x="1300163" y="2889250"/>
          <p14:tracePt t="35962" x="1173163" y="2922588"/>
          <p14:tracePt t="35969" x="1044575" y="2965450"/>
          <p14:tracePt t="35978" x="909638" y="3000375"/>
          <p14:tracePt t="35987" x="781050" y="3033713"/>
          <p14:tracePt t="35994" x="661988" y="3067050"/>
          <p14:tracePt t="36001" x="552450" y="3101975"/>
          <p14:tracePt t="36009" x="458788" y="3135313"/>
          <p14:tracePt t="36018" x="373063" y="3170238"/>
          <p14:tracePt t="36026" x="314325" y="3186113"/>
          <p14:tracePt t="36034" x="280988" y="3195638"/>
          <p14:tracePt t="36042" x="263525" y="3203575"/>
          <p14:tracePt t="36051" x="238125" y="3221038"/>
          <p14:tracePt t="36058" x="230188" y="3221038"/>
          <p14:tracePt t="36068" x="230188" y="3228975"/>
          <p14:tracePt t="36082" x="230188" y="3238500"/>
          <p14:tracePt t="36090" x="230188" y="3246438"/>
          <p14:tracePt t="36099" x="230188" y="3254375"/>
          <p14:tracePt t="36105" x="230188" y="3263900"/>
          <p14:tracePt t="36114" x="238125" y="3279775"/>
          <p14:tracePt t="36122" x="255588" y="3289300"/>
          <p14:tracePt t="36130" x="271463" y="3305175"/>
          <p14:tracePt t="36138" x="288925" y="3322638"/>
          <p14:tracePt t="36146" x="314325" y="3348038"/>
          <p14:tracePt t="36154" x="339725" y="3365500"/>
          <p14:tracePt t="36162" x="365125" y="3390900"/>
          <p14:tracePt t="36171" x="390525" y="3416300"/>
          <p14:tracePt t="36177" x="415925" y="3433763"/>
          <p14:tracePt t="36185" x="433388" y="3441700"/>
          <p14:tracePt t="36194" x="458788" y="3467100"/>
          <p14:tracePt t="36202" x="501650" y="3492500"/>
          <p14:tracePt t="36209" x="534988" y="3527425"/>
          <p14:tracePt t="36217" x="585788" y="3568700"/>
          <p14:tracePt t="36225" x="636588" y="3619500"/>
          <p14:tracePt t="36235" x="688975" y="3662363"/>
          <p14:tracePt t="36242" x="739775" y="3697288"/>
          <p14:tracePt t="36253" x="781050" y="3730625"/>
          <p14:tracePt t="36269" x="815975" y="3756025"/>
          <p14:tracePt t="36274" x="841375" y="3773488"/>
          <p14:tracePt t="36285" x="884238" y="3798888"/>
          <p14:tracePt t="36289" x="892175" y="3798888"/>
          <p14:tracePt t="36411" x="900113" y="3798888"/>
          <p14:tracePt t="36419" x="925513" y="3798888"/>
          <p14:tracePt t="36427" x="942975" y="3790950"/>
          <p14:tracePt t="36435" x="968375" y="3781425"/>
          <p14:tracePt t="36442" x="1011238" y="3773488"/>
          <p14:tracePt t="36450" x="1062038" y="3756025"/>
          <p14:tracePt t="36457" x="1120775" y="3730625"/>
          <p14:tracePt t="36467" x="1181100" y="3722688"/>
          <p14:tracePt t="36473" x="1239838" y="3705225"/>
          <p14:tracePt t="36483" x="1300163" y="3697288"/>
          <p14:tracePt t="36489" x="1462088" y="3671888"/>
          <p14:tracePt t="36499" x="1538288" y="3662363"/>
          <p14:tracePt t="36506" x="1606550" y="3662363"/>
          <p14:tracePt t="36514" x="1665288" y="3646488"/>
          <p14:tracePt t="36521" x="1708150" y="3646488"/>
          <p14:tracePt t="36531" x="1749425" y="3646488"/>
          <p14:tracePt t="36538" x="1801813" y="3646488"/>
          <p14:tracePt t="36546" x="1843088" y="3636963"/>
          <p14:tracePt t="36554" x="1885950" y="3636963"/>
          <p14:tracePt t="36563" x="1946275" y="3629025"/>
          <p14:tracePt t="36570" x="2005013" y="3619500"/>
          <p14:tracePt t="36581" x="2081213" y="3611563"/>
          <p14:tracePt t="36595" x="2141538" y="3603625"/>
          <p14:tracePt t="36601" x="2182813" y="3594100"/>
          <p14:tracePt t="36611" x="2235200" y="3578225"/>
          <p14:tracePt t="36617" x="2260600" y="3578225"/>
          <p14:tracePt t="36627" x="2293938" y="3578225"/>
          <p14:tracePt t="36635" x="2336800" y="3578225"/>
          <p14:tracePt t="36642" x="2370138" y="3578225"/>
          <p14:tracePt t="36650" x="2420938" y="3578225"/>
          <p14:tracePt t="36658" x="2481263" y="3586163"/>
          <p14:tracePt t="36667" x="2540000" y="3594100"/>
          <p14:tracePt t="36675" x="2616200" y="3603625"/>
          <p14:tracePt t="36684" x="2701925" y="3611563"/>
          <p14:tracePt t="36690" x="2770188" y="3611563"/>
          <p14:tracePt t="36699" x="2871788" y="3611563"/>
          <p14:tracePt t="36705" x="2982913" y="3611563"/>
          <p14:tracePt t="36714" x="3305175" y="3603625"/>
          <p14:tracePt t="36721" x="3424238" y="3603625"/>
          <p14:tracePt t="36731" x="3533775" y="3594100"/>
          <p14:tracePt t="36737" x="3652838" y="3586163"/>
          <p14:tracePt t="36746" x="3763963" y="3568700"/>
          <p14:tracePt t="36754" x="3873500" y="3568700"/>
          <p14:tracePt t="36762" x="3976688" y="3560763"/>
          <p14:tracePt t="36770" x="4078288" y="3560763"/>
          <p14:tracePt t="36779" x="4162425" y="3552825"/>
          <p14:tracePt t="36787" x="4230688" y="3552825"/>
          <p14:tracePt t="36794" x="4306888" y="3543300"/>
          <p14:tracePt t="36802" x="4375150" y="3527425"/>
          <p14:tracePt t="36810" x="4425950" y="3527425"/>
          <p14:tracePt t="36820" x="4468813" y="3517900"/>
          <p14:tracePt t="36827" x="4503738" y="3517900"/>
          <p14:tracePt t="36836" x="4519613" y="3509963"/>
          <p14:tracePt t="36852" x="4529138" y="3509963"/>
          <p14:tracePt t="36858" x="4537075" y="3509963"/>
          <p14:tracePt t="37162" x="4554538" y="3509963"/>
          <p14:tracePt t="37170" x="4570413" y="3509963"/>
          <p14:tracePt t="37178" x="4587875" y="3509963"/>
          <p14:tracePt t="37185" x="4595813" y="3509963"/>
          <p14:tracePt t="37195" x="4605338" y="3509963"/>
          <p14:tracePt t="38442" x="4621213" y="3509963"/>
          <p14:tracePt t="38451" x="4646613" y="3509963"/>
          <p14:tracePt t="38457" x="4656138" y="3509963"/>
          <p14:tracePt t="38465" x="4689475" y="3509963"/>
          <p14:tracePt t="38474" x="4706938" y="3509963"/>
          <p14:tracePt t="38483" x="4724400" y="3509963"/>
          <p14:tracePt t="38490" x="4740275" y="3509963"/>
          <p14:tracePt t="38501" x="4749800" y="3509963"/>
          <p14:tracePt t="38506" x="4757738" y="3509963"/>
          <p14:tracePt t="38514" x="4765675" y="3509963"/>
          <p14:tracePt t="38529" x="4783138" y="3509963"/>
          <p14:tracePt t="38538" x="4808538" y="3509963"/>
          <p14:tracePt t="38547" x="4826000" y="3517900"/>
          <p14:tracePt t="38554" x="4876800" y="3527425"/>
          <p14:tracePt t="38562" x="4902200" y="3535363"/>
          <p14:tracePt t="38570" x="4962525" y="3535363"/>
          <p14:tracePt t="38577" x="5013325" y="3543300"/>
          <p14:tracePt t="38585" x="5038725" y="3543300"/>
          <p14:tracePt t="38595" x="5080000" y="3543300"/>
          <p14:tracePt t="38601" x="5106988" y="3543300"/>
          <p14:tracePt t="38610" x="5132388" y="3543300"/>
          <p14:tracePt t="38626" x="5157788" y="3543300"/>
          <p14:tracePt t="38633" x="5183188" y="3543300"/>
          <p14:tracePt t="38642" x="5292725" y="3543300"/>
          <p14:tracePt t="38650" x="5353050" y="3543300"/>
          <p14:tracePt t="38658" x="5437188" y="3543300"/>
          <p14:tracePt t="38665" x="5513388" y="3552825"/>
          <p14:tracePt t="38673" x="5599113" y="3552825"/>
          <p14:tracePt t="38683" x="5683250" y="3568700"/>
          <p14:tracePt t="38690" x="5768975" y="3568700"/>
          <p14:tracePt t="38698" x="5837238" y="3568700"/>
          <p14:tracePt t="38705" x="5913438" y="3568700"/>
          <p14:tracePt t="38715" x="5964238" y="3568700"/>
          <p14:tracePt t="38721" x="6015038" y="3568700"/>
          <p14:tracePt t="38729" x="6057900" y="3568700"/>
          <p14:tracePt t="38737" x="6091238" y="3568700"/>
          <p14:tracePt t="38746" x="6134100" y="3578225"/>
          <p14:tracePt t="38754" x="6176963" y="3578225"/>
          <p14:tracePt t="38763" x="6210300" y="3578225"/>
          <p14:tracePt t="38769" x="6261100" y="3578225"/>
          <p14:tracePt t="38778" x="6303963" y="3578225"/>
          <p14:tracePt t="38785" x="6364288" y="3586163"/>
          <p14:tracePt t="38794" x="6423025" y="3594100"/>
          <p14:tracePt t="38802" x="6483350" y="3594100"/>
          <p14:tracePt t="38810" x="6542088" y="3603625"/>
          <p14:tracePt t="38818" x="6584950" y="3603625"/>
          <p14:tracePt t="38826" x="6626225" y="3611563"/>
          <p14:tracePt t="38833" x="6653213" y="3611563"/>
          <p14:tracePt t="38842" x="6686550" y="3611563"/>
          <p14:tracePt t="38850" x="6711950" y="3619500"/>
          <p14:tracePt t="38858" x="6729413" y="3619500"/>
          <p14:tracePt t="38866" x="6788150" y="3619500"/>
          <p14:tracePt t="38875" x="6805613" y="3619500"/>
          <p14:tracePt t="38883" x="6831013" y="3619500"/>
          <p14:tracePt t="38892" x="6848475" y="3619500"/>
          <p14:tracePt t="38898" x="6864350" y="3619500"/>
          <p14:tracePt t="38906" x="6881813" y="3619500"/>
          <p14:tracePt t="38916" x="6889750" y="3619500"/>
          <p14:tracePt t="38922" x="6907213" y="3619500"/>
          <p14:tracePt t="38934" x="6924675" y="3619500"/>
          <p14:tracePt t="38938" x="6932613" y="3619500"/>
          <p14:tracePt t="38946" x="6950075" y="3619500"/>
          <p14:tracePt t="38963" x="6975475" y="3611563"/>
          <p14:tracePt t="38969" x="6992938" y="3611563"/>
          <p14:tracePt t="38979" x="7018338" y="3611563"/>
          <p14:tracePt t="38985" x="7051675" y="3611563"/>
          <p14:tracePt t="38994" x="7077075" y="3611563"/>
          <p14:tracePt t="39001" x="7119938" y="3611563"/>
          <p14:tracePt t="39011" x="7178675" y="3611563"/>
          <p14:tracePt t="39018" x="7221538" y="3611563"/>
          <p14:tracePt t="39027" x="7264400" y="3611563"/>
          <p14:tracePt t="39034" x="7297738" y="3611563"/>
          <p14:tracePt t="39043" x="7323138" y="3611563"/>
          <p14:tracePt t="39050" x="7348538" y="3611563"/>
          <p14:tracePt t="39058" x="7358063" y="3611563"/>
          <p14:tracePt t="39066" x="7366000" y="3611563"/>
          <p14:tracePt t="39146" x="7373938" y="3611563"/>
          <p14:tracePt t="39164" x="7391400" y="3611563"/>
          <p14:tracePt t="39169" x="7400925" y="3603625"/>
          <p14:tracePt t="39178" x="7416800" y="3594100"/>
          <p14:tracePt t="39186" x="7426325" y="3586163"/>
          <p14:tracePt t="39194" x="7434263" y="3586163"/>
          <p14:tracePt t="39923" x="7451725" y="3586163"/>
          <p14:tracePt t="39930" x="7459663" y="3586163"/>
          <p14:tracePt t="39938" x="7485063" y="3586163"/>
          <p14:tracePt t="39947" x="7518400" y="3586163"/>
          <p14:tracePt t="39953" x="7586663" y="3568700"/>
          <p14:tracePt t="39962" x="7596188" y="3568700"/>
          <p14:tracePt t="39970" x="7612063" y="3568700"/>
          <p14:tracePt t="39986" x="7621588" y="3568700"/>
          <p14:tracePt t="40010" x="7629525" y="3568700"/>
          <p14:tracePt t="40019" x="7637463" y="3568700"/>
          <p14:tracePt t="40027" x="7662863" y="3568700"/>
          <p14:tracePt t="40035" x="7688263" y="3568700"/>
          <p14:tracePt t="40042" x="7723188" y="3568700"/>
          <p14:tracePt t="40049" x="7766050" y="3568700"/>
          <p14:tracePt t="40058" x="7791450" y="3568700"/>
          <p14:tracePt t="40066" x="7832725" y="3568700"/>
          <p14:tracePt t="40074" x="7867650" y="3568700"/>
          <p14:tracePt t="40082" x="7900988" y="3568700"/>
          <p14:tracePt t="40089" x="7926388" y="3568700"/>
          <p14:tracePt t="40097" x="7943850" y="3568700"/>
          <p14:tracePt t="40105" x="7961313" y="3568700"/>
          <p14:tracePt t="40113" x="7969250" y="3568700"/>
          <p14:tracePt t="40122" x="7977188" y="3568700"/>
          <p14:tracePt t="40154" x="7986713" y="3568700"/>
          <p14:tracePt t="40162" x="7994650" y="3568700"/>
          <p14:tracePt t="40178" x="8012113" y="3568700"/>
          <p14:tracePt t="40185" x="8020050" y="3568700"/>
          <p14:tracePt t="40193" x="8062913" y="3568700"/>
          <p14:tracePt t="40201" x="8088313" y="3568700"/>
          <p14:tracePt t="40209" x="8105775" y="3568700"/>
          <p14:tracePt t="40218" x="8121650" y="3568700"/>
          <p14:tracePt t="40225" x="8147050" y="3568700"/>
          <p14:tracePt t="40233" x="8164513" y="3568700"/>
          <p14:tracePt t="40241" x="8181975" y="3568700"/>
          <p14:tracePt t="40249" x="8199438" y="3568700"/>
          <p14:tracePt t="40258" x="8215313" y="3568700"/>
          <p14:tracePt t="40266" x="8224838" y="3568700"/>
          <p14:tracePt t="40274" x="8250238" y="3568700"/>
          <p14:tracePt t="40282" x="8266113" y="3568700"/>
          <p14:tracePt t="40289" x="8283575" y="3568700"/>
          <p14:tracePt t="40298" x="8308975" y="3568700"/>
          <p14:tracePt t="40307" x="8326438" y="3568700"/>
          <p14:tracePt t="40315" x="8351838" y="3568700"/>
          <p14:tracePt t="40322" x="8377238" y="3568700"/>
          <p14:tracePt t="40339" x="8394700" y="3568700"/>
          <p14:tracePt t="40348" x="8428038" y="3568700"/>
          <p14:tracePt t="40354" x="8462963" y="3578225"/>
          <p14:tracePt t="40364" x="8496300" y="3586163"/>
          <p14:tracePt t="40369" x="8521700" y="3586163"/>
          <p14:tracePt t="40378" x="8539163" y="3586163"/>
          <p14:tracePt t="40385" x="8564563" y="3586163"/>
          <p14:tracePt t="40394" x="8589963" y="3586163"/>
          <p14:tracePt t="40403" x="8597900" y="3586163"/>
          <p14:tracePt t="40409" x="8615363" y="3586163"/>
          <p14:tracePt t="40418" x="8623300" y="3586163"/>
          <p14:tracePt t="40426" x="8648700" y="3586163"/>
          <p14:tracePt t="40433" x="8674100" y="3586163"/>
          <p14:tracePt t="40442" x="8691563" y="3586163"/>
          <p14:tracePt t="40449" x="8709025" y="3586163"/>
          <p14:tracePt t="40458" x="8724900" y="3586163"/>
          <p14:tracePt t="40466" x="8734425" y="3586163"/>
          <p14:tracePt t="40474" x="8750300" y="3586163"/>
          <p14:tracePt t="40481" x="8759825" y="3586163"/>
          <p14:tracePt t="40490" x="8777288" y="3586163"/>
          <p14:tracePt t="40499" x="8802688" y="3586163"/>
          <p14:tracePt t="40506" x="8810625" y="3586163"/>
          <p14:tracePt t="40514" x="8836025" y="3586163"/>
          <p14:tracePt t="40522" x="8853488" y="3586163"/>
          <p14:tracePt t="40531" x="8869363" y="3586163"/>
          <p14:tracePt t="40539" x="8886825" y="3586163"/>
          <p14:tracePt t="40547" x="8894763" y="3586163"/>
          <p14:tracePt t="40553" x="8912225" y="3586163"/>
          <p14:tracePt t="40562" x="8921750" y="3586163"/>
          <p14:tracePt t="40570" x="8929688" y="3586163"/>
          <p14:tracePt t="40579" x="8947150" y="3586163"/>
          <p14:tracePt t="40585" x="8972550" y="3586163"/>
          <p14:tracePt t="40595" x="8997950" y="3586163"/>
          <p14:tracePt t="40601" x="9031288" y="3586163"/>
          <p14:tracePt t="40610" x="9074150" y="3586163"/>
          <p14:tracePt t="40617" x="9107488" y="3586163"/>
          <p14:tracePt t="40626" x="9150350" y="3586163"/>
          <p14:tracePt t="40633" x="9183688" y="3586163"/>
          <p14:tracePt t="40642" x="9209088" y="3586163"/>
          <p14:tracePt t="40649" x="9244013" y="3594100"/>
          <p14:tracePt t="40657" x="9277350" y="3594100"/>
          <p14:tracePt t="40665" x="9294813" y="3603625"/>
          <p14:tracePt t="40681" x="9302750" y="3603625"/>
          <p14:tracePt t="40699" x="9320213" y="3603625"/>
          <p14:tracePt t="40707" x="9328150" y="3603625"/>
          <p14:tracePt t="40716" x="9353550" y="3603625"/>
          <p14:tracePt t="40722" x="9371013" y="3603625"/>
          <p14:tracePt t="40732" x="9405938" y="3611563"/>
          <p14:tracePt t="40738" x="9431338" y="3611563"/>
          <p14:tracePt t="40749" x="9464675" y="3611563"/>
          <p14:tracePt t="40754" x="9482138" y="3611563"/>
          <p14:tracePt t="40766" x="9515475" y="3611563"/>
          <p14:tracePt t="40769" x="9532938" y="3611563"/>
          <p14:tracePt t="40779" x="9550400" y="3611563"/>
          <p14:tracePt t="40785" x="9566275" y="3611563"/>
          <p14:tracePt t="40794" x="9583738" y="3611563"/>
          <p14:tracePt t="40810" x="9591675" y="3611563"/>
          <p14:tracePt t="40818" x="9609138" y="3611563"/>
          <p14:tracePt t="40834" x="9626600" y="3611563"/>
          <p14:tracePt t="40843" x="9634538" y="3611563"/>
          <p14:tracePt t="40850" x="9652000" y="3611563"/>
          <p14:tracePt t="40859" x="9677400" y="3611563"/>
          <p14:tracePt t="40865" x="9694863" y="3611563"/>
          <p14:tracePt t="40874" x="9761538" y="3611563"/>
          <p14:tracePt t="40881" x="9786938" y="3611563"/>
          <p14:tracePt t="40890" x="9804400" y="3611563"/>
          <p14:tracePt t="40897" x="9829800" y="3611563"/>
          <p14:tracePt t="40906" x="9855200" y="3611563"/>
          <p14:tracePt t="40915" x="9872663" y="3611563"/>
          <p14:tracePt t="40922" x="9890125" y="3611563"/>
          <p14:tracePt t="40932" x="9915525" y="3611563"/>
          <p14:tracePt t="40951" x="9948863" y="3611563"/>
          <p14:tracePt t="40954" x="9983788" y="3611563"/>
          <p14:tracePt t="40965" x="9999663" y="3611563"/>
          <p14:tracePt t="40970" x="10034588" y="3611563"/>
          <p14:tracePt t="40980" x="10067925" y="3611563"/>
          <p14:tracePt t="40985" x="10093325" y="3611563"/>
          <p14:tracePt t="40994" x="10118725" y="3611563"/>
          <p14:tracePt t="41011" x="10144125" y="3611563"/>
          <p14:tracePt t="41017" x="10161588" y="3611563"/>
          <p14:tracePt t="41026" x="10186988" y="3611563"/>
          <p14:tracePt t="41033" x="10204450" y="3611563"/>
          <p14:tracePt t="41041" x="10220325" y="3611563"/>
          <p14:tracePt t="41049" x="10237788" y="3611563"/>
          <p14:tracePt t="41057" x="10255250" y="3611563"/>
          <p14:tracePt t="41065" x="10271125" y="3611563"/>
          <p14:tracePt t="41074" x="10288588" y="3611563"/>
          <p14:tracePt t="41082" x="10323513" y="3619500"/>
          <p14:tracePt t="41091" x="10339388" y="3619500"/>
          <p14:tracePt t="41098" x="10364788" y="3629025"/>
          <p14:tracePt t="41106" x="10442575" y="3646488"/>
          <p14:tracePt t="41115" x="10458450" y="3646488"/>
          <p14:tracePt t="41122" x="10475913" y="3646488"/>
          <p14:tracePt t="41129" x="10483850" y="3646488"/>
          <p14:tracePt t="41138" x="10493375" y="3646488"/>
          <p14:tracePt t="41148" x="10501313" y="3646488"/>
          <p14:tracePt t="41162" x="10518775" y="3646488"/>
          <p14:tracePt t="41171" x="10526713" y="3646488"/>
          <p14:tracePt t="41179" x="10544175" y="3646488"/>
          <p14:tracePt t="41185" x="10569575" y="3646488"/>
          <p14:tracePt t="41194" x="10585450" y="3646488"/>
          <p14:tracePt t="41202" x="10620375" y="3646488"/>
          <p14:tracePt t="41211" x="10653713" y="3646488"/>
          <p14:tracePt t="41218" x="10696575" y="3654425"/>
          <p14:tracePt t="41226" x="10729913" y="3654425"/>
          <p14:tracePt t="41233" x="10772775" y="3654425"/>
          <p14:tracePt t="41242" x="10790238" y="3654425"/>
          <p14:tracePt t="41250" x="10815638" y="3654425"/>
          <p14:tracePt t="41258" x="10833100" y="3654425"/>
          <p14:tracePt t="41266" x="10841038" y="3654425"/>
          <p14:tracePt t="41274" x="10858500" y="3654425"/>
          <p14:tracePt t="41282" x="10866438" y="3654425"/>
          <p14:tracePt t="41289" x="10874375" y="3654425"/>
          <p14:tracePt t="41298" x="10901363" y="3654425"/>
          <p14:tracePt t="41306" x="10917238" y="3654425"/>
          <p14:tracePt t="41316" x="10942638" y="3654425"/>
          <p14:tracePt t="41323" x="10968038" y="3654425"/>
          <p14:tracePt t="41333" x="11018838" y="3654425"/>
          <p14:tracePt t="41338" x="11044238" y="3654425"/>
          <p14:tracePt t="41348" x="11061700" y="3654425"/>
          <p14:tracePt t="41363" x="11087100" y="3654425"/>
          <p14:tracePt t="41369" x="11104563" y="3654425"/>
          <p14:tracePt t="41379" x="11112500" y="3654425"/>
          <p14:tracePt t="41385" x="11129963" y="3654425"/>
          <p14:tracePt t="41393" x="11137900" y="3654425"/>
          <p14:tracePt t="41401" x="11147425" y="3654425"/>
          <p14:tracePt t="41409" x="11155363" y="3654425"/>
          <p14:tracePt t="41417" x="11163300" y="3654425"/>
          <p14:tracePt t="41434" x="11172825" y="3654425"/>
          <p14:tracePt t="41441" x="11180763" y="3654425"/>
          <p14:tracePt t="41466" x="11188700" y="3654425"/>
          <p14:tracePt t="41474" x="11198225" y="3654425"/>
          <p14:tracePt t="41481" x="11206163" y="3654425"/>
          <p14:tracePt t="41490" x="11215688" y="3654425"/>
          <p14:tracePt t="41497" x="11223625" y="3654425"/>
          <p14:tracePt t="41505" x="11231563" y="3654425"/>
          <p14:tracePt t="41660" x="11241088" y="3654425"/>
          <p14:tracePt t="41675" x="11249025" y="3654425"/>
          <p14:tracePt t="41690" x="11256963" y="3654425"/>
          <p14:tracePt t="41706" x="11274425" y="3654425"/>
          <p14:tracePt t="41722" x="11282363" y="3646488"/>
          <p14:tracePt t="41730" x="11299825" y="3646488"/>
          <p14:tracePt t="41746" x="11307763" y="3646488"/>
          <p14:tracePt t="41753" x="11317288" y="3636963"/>
          <p14:tracePt t="41764" x="11317288" y="3629025"/>
          <p14:tracePt t="41770" x="11325225" y="3629025"/>
          <p14:tracePt t="41778" x="11333163" y="3629025"/>
          <p14:tracePt t="41794" x="11333163" y="3619500"/>
          <p14:tracePt t="42274" x="11333163" y="3629025"/>
          <p14:tracePt t="42283" x="11325225" y="3629025"/>
          <p14:tracePt t="42290" x="11325225" y="3636963"/>
          <p14:tracePt t="42298" x="11317288" y="3636963"/>
          <p14:tracePt t="42305" x="11299825" y="3636963"/>
          <p14:tracePt t="42314" x="11291888" y="3646488"/>
          <p14:tracePt t="42322" x="11256963" y="3654425"/>
          <p14:tracePt t="42331" x="11223625" y="3662363"/>
          <p14:tracePt t="42338" x="11096625" y="3687763"/>
          <p14:tracePt t="42347" x="11036300" y="3697288"/>
          <p14:tracePt t="42354" x="10960100" y="3697288"/>
          <p14:tracePt t="42363" x="10874375" y="3705225"/>
          <p14:tracePt t="42369" x="10807700" y="3705225"/>
          <p14:tracePt t="42379" x="10721975" y="3705225"/>
          <p14:tracePt t="42396" x="10645775" y="3705225"/>
          <p14:tracePt t="42401" x="10577513" y="3705225"/>
          <p14:tracePt t="42412" x="10509250" y="3705225"/>
          <p14:tracePt t="42417" x="10433050" y="3705225"/>
          <p14:tracePt t="42427" x="10390188" y="3705225"/>
          <p14:tracePt t="42433" x="10331450" y="3705225"/>
          <p14:tracePt t="42442" x="10298113" y="3705225"/>
          <p14:tracePt t="42449" x="10263188" y="3697288"/>
          <p14:tracePt t="42458" x="10237788" y="3697288"/>
          <p14:tracePt t="42465" x="10204450" y="3687763"/>
          <p14:tracePt t="42475" x="10169525" y="3687763"/>
          <p14:tracePt t="42481" x="10126663" y="3687763"/>
          <p14:tracePt t="42490" x="10059988" y="3679825"/>
          <p14:tracePt t="42498" x="9983788" y="3671888"/>
          <p14:tracePt t="42507" x="9880600" y="3662363"/>
          <p14:tracePt t="42513" x="9796463" y="3646488"/>
          <p14:tracePt t="42522" x="9694863" y="3636963"/>
          <p14:tracePt t="42531" x="9591675" y="3611563"/>
          <p14:tracePt t="42538" x="9490075" y="3603625"/>
          <p14:tracePt t="42548" x="9380538" y="3578225"/>
          <p14:tracePt t="42555" x="9277350" y="3560763"/>
          <p14:tracePt t="42563" x="8963025" y="3492500"/>
          <p14:tracePt t="42570" x="8836025" y="3475038"/>
          <p14:tracePt t="42581" x="8709025" y="3449638"/>
          <p14:tracePt t="42586" x="8547100" y="3424238"/>
          <p14:tracePt t="42595" x="8377238" y="3382963"/>
          <p14:tracePt t="42601" x="8181975" y="3340100"/>
          <p14:tracePt t="42611" x="7986713" y="3297238"/>
          <p14:tracePt t="42617" x="7731125" y="3254375"/>
          <p14:tracePt t="42626" x="7451725" y="3186113"/>
          <p14:tracePt t="42634" x="7221538" y="3127375"/>
          <p14:tracePt t="42642" x="6932613" y="3059113"/>
          <p14:tracePt t="42649" x="6653213" y="2990850"/>
          <p14:tracePt t="42659" x="6338888" y="2922588"/>
          <p14:tracePt t="42665" x="6024563" y="2855913"/>
          <p14:tracePt t="42674" x="5751513" y="2805113"/>
          <p14:tracePt t="42683" x="5437188" y="2736850"/>
          <p14:tracePt t="42690" x="5183188" y="2686050"/>
          <p14:tracePt t="42698" x="4962525" y="2643188"/>
          <p14:tracePt t="42706" x="4765675" y="2617788"/>
          <p14:tracePt t="42714" x="4605338" y="2592388"/>
          <p14:tracePt t="42722" x="4476750" y="2574925"/>
          <p14:tracePt t="42739" x="4367213" y="2566988"/>
          <p14:tracePt t="42747" x="4281488" y="2557463"/>
          <p14:tracePt t="42754" x="4197350" y="2557463"/>
          <p14:tracePt t="42764" x="4121150" y="2557463"/>
          <p14:tracePt t="42770" x="4035425" y="2557463"/>
          <p14:tracePt t="42778" x="3967163" y="2557463"/>
          <p14:tracePt t="42785" x="3883025" y="2557463"/>
          <p14:tracePt t="42794" x="3576638" y="2574925"/>
          <p14:tracePt t="42802" x="3449638" y="2574925"/>
          <p14:tracePt t="42811" x="3313113" y="2574925"/>
          <p14:tracePt t="42818" x="3168650" y="2574925"/>
          <p14:tracePt t="42825" x="3033713" y="2574925"/>
          <p14:tracePt t="42833" x="2889250" y="2574925"/>
          <p14:tracePt t="42842" x="2744788" y="2574925"/>
          <p14:tracePt t="42850" x="2608263" y="2574925"/>
          <p14:tracePt t="42858" x="2481263" y="2582863"/>
          <p14:tracePt t="42865" x="2362200" y="2608263"/>
          <p14:tracePt t="42874" x="2260600" y="2633663"/>
          <p14:tracePt t="42882" x="2157413" y="2651125"/>
          <p14:tracePt t="42890" x="2081213" y="2686050"/>
          <p14:tracePt t="42898" x="2022475" y="2701925"/>
          <p14:tracePt t="42905" x="1962150" y="2727325"/>
          <p14:tracePt t="42913" x="1911350" y="2744788"/>
          <p14:tracePt t="42921" x="1878013" y="2770188"/>
          <p14:tracePt t="42930" x="1843088" y="2787650"/>
          <p14:tracePt t="42938" x="1809750" y="2805113"/>
          <p14:tracePt t="42948" x="1776413" y="2838450"/>
          <p14:tracePt t="42954" x="1724025" y="2855913"/>
          <p14:tracePt t="42964" x="1690688" y="2881313"/>
          <p14:tracePt t="42970" x="1639888" y="2914650"/>
          <p14:tracePt t="42982" x="1571625" y="2940050"/>
          <p14:tracePt t="42985" x="1520825" y="2982913"/>
          <p14:tracePt t="42995" x="1462088" y="3041650"/>
          <p14:tracePt t="43001" x="1409700" y="3076575"/>
          <p14:tracePt t="43009" x="1343025" y="3119438"/>
          <p14:tracePt t="43017" x="1239838" y="3195638"/>
          <p14:tracePt t="43026" x="1198563" y="3221038"/>
          <p14:tracePt t="43034" x="1181100" y="3238500"/>
          <p14:tracePt t="43042" x="1155700" y="3263900"/>
          <p14:tracePt t="43049" x="1138238" y="3279775"/>
          <p14:tracePt t="43058" x="1120775" y="3305175"/>
          <p14:tracePt t="43066" x="1112838" y="3322638"/>
          <p14:tracePt t="43083" x="1104900" y="3348038"/>
          <p14:tracePt t="43089" x="1095375" y="3365500"/>
          <p14:tracePt t="43097" x="1095375" y="3390900"/>
          <p14:tracePt t="43105" x="1095375" y="3416300"/>
          <p14:tracePt t="43113" x="1095375" y="3433763"/>
          <p14:tracePt t="43121" x="1095375" y="3459163"/>
          <p14:tracePt t="43129" x="1087438" y="3475038"/>
          <p14:tracePt t="43137" x="1087438" y="3509963"/>
          <p14:tracePt t="43145" x="1087438" y="3517900"/>
          <p14:tracePt t="43163" x="1087438" y="3568700"/>
          <p14:tracePt t="43169" x="1087438" y="3586163"/>
          <p14:tracePt t="43179" x="1087438" y="3603625"/>
          <p14:tracePt t="43185" x="1087438" y="3629025"/>
          <p14:tracePt t="43193" x="1095375" y="3636963"/>
          <p14:tracePt t="43201" x="1104900" y="3662363"/>
          <p14:tracePt t="43209" x="1112838" y="3687763"/>
          <p14:tracePt t="43217" x="1130300" y="3713163"/>
          <p14:tracePt t="43226" x="1138238" y="3722688"/>
          <p14:tracePt t="43234" x="1138238" y="3730625"/>
          <p14:tracePt t="43242" x="1147763" y="3748088"/>
          <p14:tracePt t="43250" x="1155700" y="3756025"/>
          <p14:tracePt t="43259" x="1163638" y="3773488"/>
          <p14:tracePt t="43275" x="1173163" y="3790950"/>
          <p14:tracePt t="43282" x="1181100" y="3798888"/>
          <p14:tracePt t="43290" x="1198563" y="3806825"/>
          <p14:tracePt t="43297" x="1198563" y="3824288"/>
          <p14:tracePt t="43306" x="1214438" y="3832225"/>
          <p14:tracePt t="43313" x="1223963" y="3841750"/>
          <p14:tracePt t="43323" x="1231900" y="3841750"/>
          <p14:tracePt t="43347" x="1231900" y="3849688"/>
          <p14:tracePt t="43354" x="1249363" y="3849688"/>
          <p14:tracePt t="43362" x="1249363" y="3857625"/>
          <p14:tracePt t="43370" x="1265238" y="3857625"/>
          <p14:tracePt t="43380" x="1290638" y="3875088"/>
          <p14:tracePt t="43387" x="1317625" y="3883025"/>
          <p14:tracePt t="43394" x="1350963" y="3900488"/>
          <p14:tracePt t="43403" x="1393825" y="3925888"/>
          <p14:tracePt t="43418" x="1444625" y="3943350"/>
          <p14:tracePt t="43427" x="1503363" y="3960813"/>
          <p14:tracePt t="43433" x="1563688" y="3968750"/>
          <p14:tracePt t="43441" x="1614488" y="3976688"/>
          <p14:tracePt t="43449" x="1673225" y="3994150"/>
          <p14:tracePt t="43458" x="1733550" y="4002088"/>
          <p14:tracePt t="43465" x="1784350" y="4002088"/>
          <p14:tracePt t="43473" x="1962150" y="4002088"/>
          <p14:tracePt t="43481" x="2030413" y="4002088"/>
          <p14:tracePt t="43490" x="2116138" y="4002088"/>
          <p14:tracePt t="43497" x="2192338" y="4002088"/>
          <p14:tracePt t="43506" x="2286000" y="3986213"/>
          <p14:tracePt t="43514" x="2379663" y="3976688"/>
          <p14:tracePt t="43522" x="2471738" y="3976688"/>
          <p14:tracePt t="43530" x="2574925" y="3968750"/>
          <p14:tracePt t="43538" x="2676525" y="3951288"/>
          <p14:tracePt t="43547" x="2778125" y="3943350"/>
          <p14:tracePt t="43554" x="2871788" y="3935413"/>
          <p14:tracePt t="43564" x="2965450" y="3917950"/>
          <p14:tracePt t="43569" x="3049588" y="3908425"/>
          <p14:tracePt t="43579" x="3109913" y="3900488"/>
          <p14:tracePt t="43585" x="3168650" y="3892550"/>
          <p14:tracePt t="43596" x="3228975" y="3883025"/>
          <p14:tracePt t="43601" x="3270250" y="3883025"/>
          <p14:tracePt t="43610" x="3330575" y="3857625"/>
          <p14:tracePt t="43617" x="3381375" y="3849688"/>
          <p14:tracePt t="43625" x="3424238" y="3849688"/>
          <p14:tracePt t="43633" x="3467100" y="3841750"/>
          <p14:tracePt t="43642" x="3517900" y="3832225"/>
          <p14:tracePt t="43649" x="3559175" y="3832225"/>
          <p14:tracePt t="43658" x="3627438" y="3832225"/>
          <p14:tracePt t="43665" x="3703638" y="3832225"/>
          <p14:tracePt t="43673" x="3771900" y="3832225"/>
          <p14:tracePt t="43682" x="3848100" y="3832225"/>
          <p14:tracePt t="43690" x="3916363" y="3832225"/>
          <p14:tracePt t="43698" x="3976688" y="3824288"/>
          <p14:tracePt t="43706" x="4078288" y="3806825"/>
          <p14:tracePt t="43714" x="4086225" y="3806825"/>
          <p14:tracePt t="43721" x="4095750" y="3806825"/>
          <p14:tracePt t="44635" x="4086225" y="3806825"/>
          <p14:tracePt t="44643" x="4078288" y="3806825"/>
          <p14:tracePt t="44649" x="4060825" y="3824288"/>
          <p14:tracePt t="44658" x="4035425" y="3841750"/>
          <p14:tracePt t="44665" x="4010025" y="3849688"/>
          <p14:tracePt t="44674" x="3976688" y="3883025"/>
          <p14:tracePt t="44681" x="3941763" y="3908425"/>
          <p14:tracePt t="44690" x="3890963" y="3935413"/>
          <p14:tracePt t="44698" x="3840163" y="3976688"/>
          <p14:tracePt t="44707" x="3789363" y="4019550"/>
          <p14:tracePt t="44713" x="3738563" y="4070350"/>
          <p14:tracePt t="44723" x="3670300" y="4121150"/>
          <p14:tracePt t="44729" x="3619500" y="4164013"/>
          <p14:tracePt t="44738" x="3568700" y="4214813"/>
          <p14:tracePt t="44747" x="3517900" y="4257675"/>
          <p14:tracePt t="44755" x="3467100" y="4300538"/>
          <p14:tracePt t="44761" x="3414713" y="4341813"/>
          <p14:tracePt t="44769" x="3363913" y="4368800"/>
          <p14:tracePt t="44779" x="3313113" y="4410075"/>
          <p14:tracePt t="44786" x="3254375" y="4452938"/>
          <p14:tracePt t="44795" x="3168650" y="4513263"/>
          <p14:tracePt t="44802" x="3092450" y="4554538"/>
          <p14:tracePt t="44818" x="3008313" y="4614863"/>
          <p14:tracePt t="44828" x="2922588" y="4665663"/>
          <p14:tracePt t="44833" x="2846388" y="4708525"/>
          <p14:tracePt t="44842" x="2770188" y="4749800"/>
          <p14:tracePt t="44849" x="2709863" y="4784725"/>
          <p14:tracePt t="44857" x="2641600" y="4818063"/>
          <p14:tracePt t="44865" x="2608263" y="4835525"/>
          <p14:tracePt t="44874" x="2565400" y="4852988"/>
          <p14:tracePt t="44882" x="2532063" y="4860925"/>
          <p14:tracePt t="44889" x="2413000" y="4886325"/>
          <p14:tracePt t="44898" x="2352675" y="4894263"/>
          <p14:tracePt t="44906" x="2286000" y="4903788"/>
          <p14:tracePt t="44914" x="2208213" y="4911725"/>
          <p14:tracePt t="44922" x="2106613" y="4911725"/>
          <p14:tracePt t="44932" x="2022475" y="4911725"/>
          <p14:tracePt t="44937" x="1936750" y="4911725"/>
          <p14:tracePt t="44947" x="1868488" y="4911725"/>
          <p14:tracePt t="44954" x="1809750" y="4911725"/>
          <p14:tracePt t="44963" x="1766888" y="4911725"/>
          <p14:tracePt t="44969" x="1733550" y="4903788"/>
          <p14:tracePt t="44979" x="1708150" y="4894263"/>
          <p14:tracePt t="44986" x="1698625" y="4894263"/>
          <p14:tracePt t="44994" x="1682750" y="4894263"/>
          <p14:tracePt t="45002" x="1665288" y="4894263"/>
          <p14:tracePt t="45012" x="1639888" y="4886325"/>
          <p14:tracePt t="45017" x="1622425" y="4878388"/>
          <p14:tracePt t="45028" x="1597025" y="4878388"/>
          <p14:tracePt t="45034" x="1563688" y="4868863"/>
          <p14:tracePt t="45042" x="1546225" y="4860925"/>
          <p14:tracePt t="45049" x="1528763" y="4860925"/>
          <p14:tracePt t="45058" x="1512888" y="4852988"/>
          <p14:tracePt t="45067" x="1503363" y="4852988"/>
          <p14:tracePt t="45139" x="1495425" y="4852988"/>
          <p14:tracePt t="45146" x="1495425" y="4843463"/>
          <p14:tracePt t="45162" x="1487488" y="4843463"/>
          <p14:tracePt t="45170" x="1487488" y="4835525"/>
          <p14:tracePt t="45178" x="1487488" y="4818063"/>
          <p14:tracePt t="45186" x="1487488" y="4802188"/>
          <p14:tracePt t="45198" x="1487488" y="4775200"/>
          <p14:tracePt t="45201" x="1487488" y="4759325"/>
          <p14:tracePt t="45212" x="1487488" y="4733925"/>
          <p14:tracePt t="45218" x="1487488" y="4708525"/>
          <p14:tracePt t="45227" x="1487488" y="4683125"/>
          <p14:tracePt t="45234" x="1487488" y="4665663"/>
          <p14:tracePt t="45244" x="1487488" y="4640263"/>
          <p14:tracePt t="45249" x="1487488" y="4614863"/>
          <p14:tracePt t="45259" x="1487488" y="4597400"/>
          <p14:tracePt t="45265" x="1495425" y="4579938"/>
          <p14:tracePt t="45275" x="1503363" y="4554538"/>
          <p14:tracePt t="45281" x="1512888" y="4538663"/>
          <p14:tracePt t="45290" x="1528763" y="4529138"/>
          <p14:tracePt t="45297" x="1528763" y="4521200"/>
          <p14:tracePt t="45306" x="1546225" y="4503738"/>
          <p14:tracePt t="45313" x="1554163" y="4503738"/>
          <p14:tracePt t="45321" x="1554163" y="4495800"/>
          <p14:tracePt t="45329" x="1563688" y="4495800"/>
          <p14:tracePt t="45370" x="1571625" y="4495800"/>
          <p14:tracePt t="45379" x="1579563" y="4495800"/>
          <p14:tracePt t="45385" x="1589088" y="4486275"/>
          <p14:tracePt t="45396" x="1614488" y="4486275"/>
          <p14:tracePt t="45402" x="1647825" y="4486275"/>
          <p14:tracePt t="45414" x="1665288" y="4486275"/>
          <p14:tracePt t="45418" x="1698625" y="4486275"/>
          <p14:tracePt t="45427" x="1733550" y="4486275"/>
          <p14:tracePt t="45434" x="1776413" y="4486275"/>
          <p14:tracePt t="45443" x="1809750" y="4486275"/>
          <p14:tracePt t="45449" x="1852613" y="4486275"/>
          <p14:tracePt t="45459" x="1893888" y="4486275"/>
          <p14:tracePt t="45466" x="1936750" y="4495800"/>
          <p14:tracePt t="45474" x="1979613" y="4495800"/>
          <p14:tracePt t="45481" x="2012950" y="4495800"/>
          <p14:tracePt t="45491" x="2055813" y="4495800"/>
          <p14:tracePt t="45497" x="2081213" y="4495800"/>
          <p14:tracePt t="45514" x="2116138" y="4495800"/>
          <p14:tracePt t="45523" x="2141538" y="4495800"/>
          <p14:tracePt t="45529" x="2166938" y="4495800"/>
          <p14:tracePt t="45539" x="2192338" y="4495800"/>
          <p14:tracePt t="45546" x="2208213" y="4495800"/>
          <p14:tracePt t="45554" x="2235200" y="4495800"/>
          <p14:tracePt t="45562" x="2260600" y="4495800"/>
          <p14:tracePt t="45571" x="2286000" y="4495800"/>
          <p14:tracePt t="45579" x="2319338" y="4495800"/>
          <p14:tracePt t="45586" x="2387600" y="4495800"/>
          <p14:tracePt t="45595" x="2405063" y="4495800"/>
          <p14:tracePt t="45603" x="2430463" y="4495800"/>
          <p14:tracePt t="45611" x="2455863" y="4495800"/>
          <p14:tracePt t="45617" x="2463800" y="4495800"/>
          <p14:tracePt t="45627" x="2497138" y="4495800"/>
          <p14:tracePt t="45634" x="2532063" y="4486275"/>
          <p14:tracePt t="45642" x="2574925" y="4478338"/>
          <p14:tracePt t="45650" x="2608263" y="4470400"/>
          <p14:tracePt t="45657" x="2641600" y="4460875"/>
          <p14:tracePt t="45665" x="2684463" y="4460875"/>
          <p14:tracePt t="45674" x="2709863" y="4452938"/>
          <p14:tracePt t="45681" x="2744788" y="4452938"/>
          <p14:tracePt t="45690" x="2770188" y="4452938"/>
          <p14:tracePt t="45698" x="2778125" y="4445000"/>
          <p14:tracePt t="45706" x="2803525" y="4435475"/>
          <p14:tracePt t="45713" x="2820988" y="4435475"/>
          <p14:tracePt t="45722" x="2838450" y="4427538"/>
          <p14:tracePt t="45730" x="2863850" y="4427538"/>
          <p14:tracePt t="45738" x="2879725" y="4419600"/>
          <p14:tracePt t="45745" x="2897188" y="4419600"/>
          <p14:tracePt t="45754" x="2914650" y="4419600"/>
          <p14:tracePt t="45762" x="2940050" y="4419600"/>
          <p14:tracePt t="45770" x="2947988" y="4410075"/>
          <p14:tracePt t="45779" x="2973388" y="4410075"/>
          <p14:tracePt t="45786" x="2990850" y="4410075"/>
          <p14:tracePt t="45794" x="2998788" y="4410075"/>
          <p14:tracePt t="45801" x="3024188" y="4410075"/>
          <p14:tracePt t="45812" x="3041650" y="4410075"/>
          <p14:tracePt t="45818" x="3049588" y="4410075"/>
          <p14:tracePt t="45827" x="3067050" y="4402138"/>
          <p14:tracePt t="45834" x="3074988" y="4402138"/>
          <p14:tracePt t="45842" x="3092450" y="4402138"/>
          <p14:tracePt t="45860" x="3109913" y="4402138"/>
          <p14:tracePt t="45866" x="3117850" y="4402138"/>
          <p14:tracePt t="45876" x="3135313" y="4402138"/>
          <p14:tracePt t="45881" x="3160713" y="4402138"/>
          <p14:tracePt t="45889" x="3168650" y="4402138"/>
          <p14:tracePt t="45897" x="3194050" y="4402138"/>
          <p14:tracePt t="45905" x="3203575" y="4402138"/>
          <p14:tracePt t="45913" x="3219450" y="4402138"/>
          <p14:tracePt t="45921" x="3236913" y="4402138"/>
          <p14:tracePt t="45938" x="3254375" y="4402138"/>
          <p14:tracePt t="45945" x="3262313" y="4402138"/>
          <p14:tracePt t="45963" x="3270250" y="4402138"/>
          <p14:tracePt t="45970" x="3279775" y="4402138"/>
          <p14:tracePt t="45985" x="3297238" y="4402138"/>
          <p14:tracePt t="45994" x="3313113" y="4402138"/>
          <p14:tracePt t="46003" x="3322638" y="4402138"/>
          <p14:tracePt t="46013" x="3348038" y="4402138"/>
          <p14:tracePt t="46018" x="3363913" y="4402138"/>
          <p14:tracePt t="46028" x="3389313" y="4402138"/>
          <p14:tracePt t="46034" x="3424238" y="4402138"/>
          <p14:tracePt t="46045" x="3432175" y="4402138"/>
          <p14:tracePt t="46049" x="3441700" y="4402138"/>
          <p14:tracePt t="46060" x="3449638" y="4402138"/>
          <p14:tracePt t="46065" x="3457575" y="4402138"/>
          <p14:tracePt t="46074" x="3467100" y="4402138"/>
          <p14:tracePt t="46082" x="3475038" y="4402138"/>
          <p14:tracePt t="46090" x="3482975" y="4402138"/>
          <p14:tracePt t="46098" x="3508375" y="4402138"/>
          <p14:tracePt t="46106" x="3533775" y="4402138"/>
          <p14:tracePt t="46113" x="3551238" y="4402138"/>
          <p14:tracePt t="46122" x="3568700" y="4402138"/>
          <p14:tracePt t="46129" x="3594100" y="4402138"/>
          <p14:tracePt t="46139" x="3611563" y="4402138"/>
          <p14:tracePt t="46146" x="3636963" y="4402138"/>
          <p14:tracePt t="46155" x="3652838" y="4402138"/>
          <p14:tracePt t="46161" x="3662363" y="4402138"/>
          <p14:tracePt t="46169" x="3678238" y="4402138"/>
          <p14:tracePt t="46178" x="3687763" y="4402138"/>
          <p14:tracePt t="46188" x="3703638" y="4402138"/>
          <p14:tracePt t="46194" x="3721100" y="4402138"/>
          <p14:tracePt t="46219" x="3746500" y="4402138"/>
          <p14:tracePt t="46229" x="3756025" y="4402138"/>
          <p14:tracePt t="46234" x="3781425" y="4402138"/>
          <p14:tracePt t="46245" x="3806825" y="4402138"/>
          <p14:tracePt t="46265" x="3848100" y="4402138"/>
          <p14:tracePt t="46267" x="3873500" y="4402138"/>
          <p14:tracePt t="46274" x="3933825" y="4402138"/>
          <p14:tracePt t="46282" x="3959225" y="4402138"/>
          <p14:tracePt t="46290" x="3992563" y="4402138"/>
          <p14:tracePt t="46298" x="4010025" y="4402138"/>
          <p14:tracePt t="46305" x="4035425" y="4402138"/>
          <p14:tracePt t="46313" x="4060825" y="4402138"/>
          <p14:tracePt t="46321" x="4078288" y="4402138"/>
          <p14:tracePt t="46330" x="4103688" y="4402138"/>
          <p14:tracePt t="46340" x="4137025" y="4402138"/>
          <p14:tracePt t="46346" x="4154488" y="4402138"/>
          <p14:tracePt t="46354" x="4187825" y="4402138"/>
          <p14:tracePt t="46362" x="4222750" y="4402138"/>
          <p14:tracePt t="46370" x="4248150" y="4402138"/>
          <p14:tracePt t="46379" x="4265613" y="4402138"/>
          <p14:tracePt t="46386" x="4281488" y="4402138"/>
          <p14:tracePt t="46394" x="4306888" y="4402138"/>
          <p14:tracePt t="46402" x="4316413" y="4402138"/>
          <p14:tracePt t="46410" x="4341813" y="4402138"/>
          <p14:tracePt t="46418" x="4349750" y="4402138"/>
          <p14:tracePt t="46428" x="4367213" y="4402138"/>
          <p14:tracePt t="46434" x="4392613" y="4402138"/>
          <p14:tracePt t="46443" x="4410075" y="4402138"/>
          <p14:tracePt t="46449" x="4443413" y="4402138"/>
          <p14:tracePt t="46458" x="4476750" y="4410075"/>
          <p14:tracePt t="46466" x="4519613" y="4410075"/>
          <p14:tracePt t="46475" x="4570413" y="4419600"/>
          <p14:tracePt t="46483" x="4595813" y="4419600"/>
          <p14:tracePt t="46490" x="4630738" y="4419600"/>
          <p14:tracePt t="46498" x="4681538" y="4419600"/>
          <p14:tracePt t="46505" x="4699000" y="4419600"/>
          <p14:tracePt t="46514" x="4714875" y="4419600"/>
          <p14:tracePt t="46521" x="4724400" y="4419600"/>
          <p14:tracePt t="46529" x="4732338" y="4419600"/>
          <p14:tracePt t="46538" x="4740275" y="4419600"/>
          <p14:tracePt t="46546" x="4765675" y="4419600"/>
          <p14:tracePt t="46562" x="4791075" y="4419600"/>
          <p14:tracePt t="46570" x="4826000" y="4419600"/>
          <p14:tracePt t="46579" x="4868863" y="4419600"/>
          <p14:tracePt t="46586" x="4884738" y="4427538"/>
          <p14:tracePt t="46595" x="4919663" y="4427538"/>
          <p14:tracePt t="46602" x="4953000" y="4427538"/>
          <p14:tracePt t="46611" x="4970463" y="4427538"/>
          <p14:tracePt t="46618" x="4978400" y="4427538"/>
          <p14:tracePt t="46629" x="4995863" y="4427538"/>
          <p14:tracePt t="46650" x="5003800" y="4427538"/>
          <p14:tracePt t="46658" x="5013325" y="4427538"/>
          <p14:tracePt t="46675" x="5029200" y="4427538"/>
          <p14:tracePt t="46681" x="5046663" y="4427538"/>
          <p14:tracePt t="46689" x="5064125" y="4435475"/>
          <p14:tracePt t="46697" x="5097463" y="4435475"/>
          <p14:tracePt t="46705" x="5132388" y="4445000"/>
          <p14:tracePt t="46713" x="5157788" y="4445000"/>
          <p14:tracePt t="46722" x="5216525" y="4445000"/>
          <p14:tracePt t="46730" x="5241925" y="4445000"/>
          <p14:tracePt t="46737" x="5267325" y="4445000"/>
          <p14:tracePt t="46745" x="5276850" y="4445000"/>
          <p14:tracePt t="46754" x="5302250" y="4445000"/>
          <p14:tracePt t="46761" x="5310188" y="4445000"/>
          <p14:tracePt t="46770" x="5327650" y="4445000"/>
          <p14:tracePt t="46778" x="5343525" y="4445000"/>
          <p14:tracePt t="46786" x="5353050" y="4445000"/>
          <p14:tracePt t="46794" x="5368925" y="4445000"/>
          <p14:tracePt t="46802" x="5378450" y="4445000"/>
          <p14:tracePt t="46812" x="5403850" y="4445000"/>
          <p14:tracePt t="46818" x="5429250" y="4445000"/>
          <p14:tracePt t="46829" x="5446713" y="4445000"/>
          <p14:tracePt t="46834" x="5472113" y="4445000"/>
          <p14:tracePt t="46845" x="5497513" y="4445000"/>
          <p14:tracePt t="46850" x="5522913" y="4445000"/>
          <p14:tracePt t="46860" x="5538788" y="4445000"/>
          <p14:tracePt t="46865" x="5565775" y="4445000"/>
          <p14:tracePt t="46882" x="5581650" y="4445000"/>
          <p14:tracePt t="46893" x="5599113" y="4435475"/>
          <p14:tracePt t="46899" x="5607050" y="4435475"/>
          <p14:tracePt t="46906" x="5616575" y="4435475"/>
          <p14:tracePt t="46913" x="5632450" y="4435475"/>
          <p14:tracePt t="46924" x="5649913" y="4435475"/>
          <p14:tracePt t="46929" x="5657850" y="4435475"/>
          <p14:tracePt t="46939" x="5683250" y="4435475"/>
          <p14:tracePt t="46945" x="5726113" y="4435475"/>
          <p14:tracePt t="46954" x="5743575" y="4435475"/>
          <p14:tracePt t="46962" x="5761038" y="4435475"/>
          <p14:tracePt t="46970" x="5768975" y="4435475"/>
          <p14:tracePt t="46977" x="5786438" y="4435475"/>
          <p14:tracePt t="47196" x="5794375" y="4435475"/>
          <p14:tracePt t="47210" x="5802313" y="4435475"/>
          <p14:tracePt t="47217" x="5819775" y="4435475"/>
          <p14:tracePt t="47226" x="5827713" y="4435475"/>
          <p14:tracePt t="47244" x="5837238" y="4435475"/>
          <p14:tracePt t="47250" x="5845175" y="4435475"/>
          <p14:tracePt t="47259" x="5853113" y="4435475"/>
          <p14:tracePt t="47275" x="5862638" y="4435475"/>
          <p14:tracePt t="47282" x="5880100" y="4435475"/>
          <p14:tracePt t="47289" x="5888038" y="4435475"/>
          <p14:tracePt t="47297" x="5905500" y="4435475"/>
          <p14:tracePt t="47305" x="5913438" y="4435475"/>
          <p14:tracePt t="47313" x="5930900" y="4435475"/>
          <p14:tracePt t="47322" x="5946775" y="4435475"/>
          <p14:tracePt t="47339" x="5956300" y="4435475"/>
          <p14:tracePt t="47346" x="5964238" y="4435475"/>
          <p14:tracePt t="47354" x="5972175" y="4435475"/>
          <p14:tracePt t="47363" x="5981700" y="4435475"/>
          <p14:tracePt t="47369" x="5997575" y="4435475"/>
          <p14:tracePt t="47379" x="6015038" y="4445000"/>
          <p14:tracePt t="47386" x="6040438" y="4445000"/>
          <p14:tracePt t="47396" x="6083300" y="4445000"/>
          <p14:tracePt t="47402" x="6091238" y="4445000"/>
          <p14:tracePt t="47413" x="6108700" y="4445000"/>
          <p14:tracePt t="47418" x="6116638" y="4445000"/>
          <p14:tracePt t="47427" x="6126163" y="4445000"/>
          <p14:tracePt t="47435" x="6134100" y="4445000"/>
          <p14:tracePt t="47445" x="6142038" y="4445000"/>
          <p14:tracePt t="47450" x="6159500" y="4452938"/>
          <p14:tracePt t="47461" x="6167438" y="4452938"/>
          <p14:tracePt t="47466" x="6176963" y="4452938"/>
          <p14:tracePt t="47476" x="6194425" y="4460875"/>
          <p14:tracePt t="47481" x="6210300" y="4460875"/>
          <p14:tracePt t="47490" x="6219825" y="4460875"/>
          <p14:tracePt t="47497" x="6227763" y="4460875"/>
          <p14:tracePt t="47506" x="6235700" y="4460875"/>
          <p14:tracePt t="47513" x="6245225" y="4460875"/>
          <p14:tracePt t="47530" x="6261100" y="4460875"/>
          <p14:tracePt t="47538" x="6270625" y="4460875"/>
          <p14:tracePt t="47555" x="6278563" y="4460875"/>
          <p14:tracePt t="47562" x="6296025" y="4460875"/>
          <p14:tracePt t="47570" x="6303963" y="4470400"/>
          <p14:tracePt t="47578" x="6329363" y="4470400"/>
          <p14:tracePt t="47585" x="6354763" y="4470400"/>
          <p14:tracePt t="47594" x="6372225" y="4470400"/>
          <p14:tracePt t="47601" x="6405563" y="4470400"/>
          <p14:tracePt t="47611" x="6440488" y="4478338"/>
          <p14:tracePt t="47618" x="6499225" y="4478338"/>
          <p14:tracePt t="47628" x="6516688" y="4478338"/>
          <p14:tracePt t="47633" x="6542088" y="4478338"/>
          <p14:tracePt t="47644" x="6550025" y="4478338"/>
          <p14:tracePt t="47650" x="6559550" y="4478338"/>
          <p14:tracePt t="47661" x="6567488" y="4478338"/>
          <p14:tracePt t="47666" x="6575425" y="4478338"/>
          <p14:tracePt t="47674" x="6584950" y="4478338"/>
          <p14:tracePt t="47682" x="6592888" y="4478338"/>
          <p14:tracePt t="47691" x="6600825" y="4478338"/>
          <p14:tracePt t="47697" x="6618288" y="4478338"/>
          <p14:tracePt t="47706" x="6643688" y="4478338"/>
          <p14:tracePt t="47713" x="6661150" y="4478338"/>
          <p14:tracePt t="47722" x="6686550" y="4478338"/>
          <p14:tracePt t="47729" x="6711950" y="4478338"/>
          <p14:tracePt t="47738" x="6719888" y="4478338"/>
          <p14:tracePt t="47745" x="6745288" y="4478338"/>
          <p14:tracePt t="47754" x="6762750" y="4478338"/>
          <p14:tracePt t="47772" x="6770688" y="4478338"/>
          <p14:tracePt t="47778" x="6780213" y="4478338"/>
          <p14:tracePt t="47786" x="6797675" y="4478338"/>
          <p14:tracePt t="47794" x="6813550" y="4478338"/>
          <p14:tracePt t="47803" x="6823075" y="4478338"/>
          <p14:tracePt t="47810" x="6848475" y="4478338"/>
          <p14:tracePt t="47818" x="6881813" y="4478338"/>
          <p14:tracePt t="47827" x="6899275" y="4478338"/>
          <p14:tracePt t="47834" x="6932613" y="4478338"/>
          <p14:tracePt t="47843" x="6958013" y="4478338"/>
          <p14:tracePt t="47850" x="6967538" y="4478338"/>
          <p14:tracePt t="47862" x="7000875" y="4478338"/>
          <p14:tracePt t="47866" x="7018338" y="4478338"/>
          <p14:tracePt t="47882" x="7034213" y="4478338"/>
          <p14:tracePt t="47891" x="7051675" y="4486275"/>
          <p14:tracePt t="47897" x="7069138" y="4486275"/>
          <p14:tracePt t="47914" x="7085013" y="4486275"/>
          <p14:tracePt t="47922" x="7119938" y="4495800"/>
          <p14:tracePt t="47930" x="7145338" y="4495800"/>
          <p14:tracePt t="47938" x="7196138" y="4503738"/>
          <p14:tracePt t="47945" x="7221538" y="4513263"/>
          <p14:tracePt t="47954" x="7256463" y="4521200"/>
          <p14:tracePt t="47962" x="7281863" y="4521200"/>
          <p14:tracePt t="47971" x="7307263" y="4521200"/>
          <p14:tracePt t="47978" x="7315200" y="4521200"/>
          <p14:tracePt t="47987" x="7323138" y="4521200"/>
          <p14:tracePt t="47994" x="7340600" y="4521200"/>
          <p14:tracePt t="48011" x="7358063" y="4521200"/>
          <p14:tracePt t="48019" x="7366000" y="4521200"/>
          <p14:tracePt t="48027" x="7383463" y="4521200"/>
          <p14:tracePt t="48034" x="7408863" y="4529138"/>
          <p14:tracePt t="48043" x="7434263" y="4529138"/>
          <p14:tracePt t="48049" x="7467600" y="4529138"/>
          <p14:tracePt t="48058" x="7502525" y="4529138"/>
          <p14:tracePt t="48065" x="7527925" y="4538663"/>
          <p14:tracePt t="48074" x="7553325" y="4538663"/>
          <p14:tracePt t="48082" x="7604125" y="4546600"/>
          <p14:tracePt t="48098" x="7612063" y="4546600"/>
          <p14:tracePt t="48106" x="7621588" y="4546600"/>
          <p14:tracePt t="48127" x="7629525" y="4546600"/>
          <p14:tracePt t="48138" x="7637463" y="4546600"/>
          <p14:tracePt t="48154" x="7646988" y="4546600"/>
          <p14:tracePt t="48162" x="7662863" y="4546600"/>
          <p14:tracePt t="48170" x="7672388" y="4546600"/>
          <p14:tracePt t="48178" x="7688263" y="4546600"/>
          <p14:tracePt t="48187" x="7697788" y="4546600"/>
          <p14:tracePt t="48195" x="7705725" y="4546600"/>
          <p14:tracePt t="48202" x="7715250" y="4546600"/>
          <p14:tracePt t="48210" x="7723188" y="4546600"/>
          <p14:tracePt t="48235" x="7731125" y="4546600"/>
          <p14:tracePt t="48243" x="7740650" y="4538663"/>
          <p14:tracePt t="48260" x="7748588" y="4538663"/>
          <p14:tracePt t="48265" x="7766050" y="4538663"/>
          <p14:tracePt t="48276" x="7773988" y="4538663"/>
          <p14:tracePt t="48282" x="7791450" y="4538663"/>
          <p14:tracePt t="48290" x="7799388" y="4538663"/>
          <p14:tracePt t="48299" x="7816850" y="4538663"/>
          <p14:tracePt t="48307" x="7832725" y="4538663"/>
          <p14:tracePt t="48315" x="7859713" y="4538663"/>
          <p14:tracePt t="48323" x="7875588" y="4538663"/>
          <p14:tracePt t="48330" x="7885113" y="4538663"/>
          <p14:tracePt t="48338" x="7893050" y="4529138"/>
          <p14:tracePt t="48346" x="7910513" y="4529138"/>
          <p14:tracePt t="48354" x="7935913" y="4529138"/>
          <p14:tracePt t="48361" x="7961313" y="4529138"/>
          <p14:tracePt t="48370" x="7986713" y="4529138"/>
          <p14:tracePt t="48378" x="8029575" y="4521200"/>
          <p14:tracePt t="48385" x="8070850" y="4521200"/>
          <p14:tracePt t="48394" x="8121650" y="4513263"/>
          <p14:tracePt t="48402" x="8181975" y="4513263"/>
          <p14:tracePt t="48410" x="8224838" y="4503738"/>
          <p14:tracePt t="48417" x="8258175" y="4495800"/>
          <p14:tracePt t="48426" x="8283575" y="4486275"/>
          <p14:tracePt t="48433" x="8301038" y="4486275"/>
          <p14:tracePt t="48443" x="8326438" y="4478338"/>
          <p14:tracePt t="48450" x="8343900" y="4478338"/>
          <p14:tracePt t="48460" x="8351838" y="4470400"/>
          <p14:tracePt t="48466" x="8377238" y="4470400"/>
          <p14:tracePt t="48476" x="8402638" y="4470400"/>
          <p14:tracePt t="48482" x="8428038" y="4470400"/>
          <p14:tracePt t="48491" x="8462963" y="4470400"/>
          <p14:tracePt t="48497" x="8504238" y="4470400"/>
          <p14:tracePt t="48507" x="8539163" y="4470400"/>
          <p14:tracePt t="48514" x="8564563" y="4470400"/>
          <p14:tracePt t="48522" x="8580438" y="4470400"/>
          <p14:tracePt t="48530" x="8605838" y="4470400"/>
          <p14:tracePt t="48537" x="8615363" y="4470400"/>
          <p14:tracePt t="48545" x="8632825" y="4470400"/>
          <p14:tracePt t="48554" x="8640763" y="4470400"/>
          <p14:tracePt t="48561" x="8648700" y="4470400"/>
          <p14:tracePt t="48572" x="8666163" y="4470400"/>
          <p14:tracePt t="48577" x="8691563" y="4470400"/>
          <p14:tracePt t="48594" x="8709025" y="4470400"/>
          <p14:tracePt t="48603" x="8750300" y="4470400"/>
          <p14:tracePt t="48610" x="8785225" y="4470400"/>
          <p14:tracePt t="48618" x="8818563" y="4470400"/>
          <p14:tracePt t="48626" x="8853488" y="4470400"/>
          <p14:tracePt t="48634" x="8869363" y="4470400"/>
          <p14:tracePt t="48643" x="8894763" y="4470400"/>
          <p14:tracePt t="48651" x="8904288" y="4470400"/>
          <p14:tracePt t="48667" x="8912225" y="4470400"/>
          <p14:tracePt t="48802" x="8921750" y="4470400"/>
          <p14:tracePt t="49954" x="8929688" y="4470400"/>
          <p14:tracePt t="50196" x="8937625" y="4470400"/>
          <p14:tracePt t="50369" x="8947150" y="4470400"/>
          <p14:tracePt t="50540" x="8921750" y="4470400"/>
          <p14:tracePt t="50546" x="8904288" y="4470400"/>
          <p14:tracePt t="50553" x="8878888" y="4470400"/>
          <p14:tracePt t="50562" x="8843963" y="4478338"/>
          <p14:tracePt t="50570" x="8802688" y="4478338"/>
          <p14:tracePt t="50577" x="8759825" y="4486275"/>
          <p14:tracePt t="50585" x="8699500" y="4486275"/>
          <p14:tracePt t="50593" x="8640763" y="4503738"/>
          <p14:tracePt t="50602" x="8564563" y="4503738"/>
          <p14:tracePt t="50609" x="8478838" y="4513263"/>
          <p14:tracePt t="50618" x="8410575" y="4513263"/>
          <p14:tracePt t="50626" x="8308975" y="4513263"/>
          <p14:tracePt t="50633" x="8224838" y="4521200"/>
          <p14:tracePt t="50649" x="8121650" y="4529138"/>
          <p14:tracePt t="50658" x="8020050" y="4546600"/>
          <p14:tracePt t="50665" x="7918450" y="4564063"/>
          <p14:tracePt t="50676" x="7807325" y="4579938"/>
          <p14:tracePt t="50682" x="7680325" y="4605338"/>
          <p14:tracePt t="50691" x="7535863" y="4614863"/>
          <p14:tracePt t="50697" x="7373938" y="4640263"/>
          <p14:tracePt t="50707" x="7162800" y="4648200"/>
          <p14:tracePt t="50713" x="6950075" y="4683125"/>
          <p14:tracePt t="50722" x="6643688" y="4716463"/>
          <p14:tracePt t="50729" x="5776913" y="4827588"/>
          <p14:tracePt t="50739" x="5421313" y="4868863"/>
          <p14:tracePt t="50745" x="5064125" y="4886325"/>
          <p14:tracePt t="50753" x="4732338" y="4919663"/>
          <p14:tracePt t="50761" x="4384675" y="4937125"/>
          <p14:tracePt t="50770" x="4111625" y="4954588"/>
          <p14:tracePt t="50778" x="3908425" y="4962525"/>
          <p14:tracePt t="50786" x="3738563" y="4987925"/>
          <p14:tracePt t="50794" x="3627438" y="5013325"/>
          <p14:tracePt t="50802" x="3543300" y="5038725"/>
          <p14:tracePt t="50810" x="3449638" y="5048250"/>
          <p14:tracePt t="50818" x="3389313" y="5064125"/>
          <p14:tracePt t="50826" x="3330575" y="5091113"/>
          <p14:tracePt t="50834" x="3270250" y="5099050"/>
          <p14:tracePt t="50841" x="3194050" y="5106988"/>
          <p14:tracePt t="50850" x="3135313" y="5116513"/>
          <p14:tracePt t="50859" x="3067050" y="5141913"/>
          <p14:tracePt t="50866" x="2982913" y="5141913"/>
          <p14:tracePt t="50875" x="2879725" y="5149850"/>
          <p14:tracePt t="50881" x="2778125" y="5157788"/>
          <p14:tracePt t="50891" x="2693988" y="5157788"/>
          <p14:tracePt t="50898" x="2590800" y="5157788"/>
          <p14:tracePt t="50906" x="2524125" y="5157788"/>
          <p14:tracePt t="50913" x="2446338" y="5157788"/>
          <p14:tracePt t="50923" x="2379663" y="5157788"/>
          <p14:tracePt t="50929" x="2319338" y="5157788"/>
          <p14:tracePt t="50942" x="2251075" y="5157788"/>
          <p14:tracePt t="50945" x="2192338" y="5157788"/>
          <p14:tracePt t="50953" x="2065338" y="5157788"/>
          <p14:tracePt t="50962" x="2030413" y="5157788"/>
          <p14:tracePt t="50971" x="2012950" y="5157788"/>
          <p14:tracePt t="50978" x="1987550" y="5157788"/>
          <p14:tracePt t="50995" x="1971675" y="5157788"/>
          <p14:tracePt t="51001" x="1962150" y="5157788"/>
          <p14:tracePt t="51009" x="1954213" y="5157788"/>
          <p14:tracePt t="51018" x="1946275" y="5157788"/>
          <p14:tracePt t="51034" x="1936750" y="5157788"/>
          <p14:tracePt t="51041" x="1928813" y="5157788"/>
          <p14:tracePt t="51050" x="1920875" y="5157788"/>
          <p14:tracePt t="51059" x="1903413" y="5157788"/>
          <p14:tracePt t="51067" x="1868488" y="5157788"/>
          <p14:tracePt t="51075" x="1827213" y="5157788"/>
          <p14:tracePt t="51082" x="1784350" y="5149850"/>
          <p14:tracePt t="51092" x="1724025" y="5141913"/>
          <p14:tracePt t="51099" x="1673225" y="5132388"/>
          <p14:tracePt t="51108" x="1647825" y="5124450"/>
          <p14:tracePt t="51114" x="1631950" y="5116513"/>
          <p14:tracePt t="51122" x="1614488" y="5106988"/>
          <p14:tracePt t="51130" x="1597025" y="5099050"/>
          <p14:tracePt t="51155" x="1589088" y="5091113"/>
          <p14:tracePt t="51161" x="1579563" y="5081588"/>
          <p14:tracePt t="51177" x="1571625" y="5081588"/>
          <p14:tracePt t="51819" x="1589088" y="5081588"/>
          <p14:tracePt t="51826" x="1614488" y="5073650"/>
          <p14:tracePt t="51833" x="1622425" y="5064125"/>
          <p14:tracePt t="51841" x="1647825" y="5064125"/>
          <p14:tracePt t="51850" x="1673225" y="5064125"/>
          <p14:tracePt t="51857" x="1690688" y="5064125"/>
          <p14:tracePt t="51866" x="1716088" y="5056188"/>
          <p14:tracePt t="51873" x="1733550" y="5056188"/>
          <p14:tracePt t="51882" x="1766888" y="5048250"/>
          <p14:tracePt t="51892" x="1784350" y="5038725"/>
          <p14:tracePt t="51898" x="1809750" y="5038725"/>
          <p14:tracePt t="51908" x="1843088" y="5038725"/>
          <p14:tracePt t="51914" x="1868488" y="5030788"/>
          <p14:tracePt t="51925" x="1893888" y="5030788"/>
          <p14:tracePt t="51929" x="1920875" y="5030788"/>
          <p14:tracePt t="51938" x="1962150" y="5030788"/>
          <p14:tracePt t="51958" x="2124075" y="5013325"/>
          <p14:tracePt t="51962" x="2166938" y="5013325"/>
          <p14:tracePt t="51970" x="2225675" y="4997450"/>
          <p14:tracePt t="51977" x="2260600" y="4997450"/>
          <p14:tracePt t="51986" x="2293938" y="4997450"/>
          <p14:tracePt t="51993" x="2319338" y="4987925"/>
          <p14:tracePt t="52009" x="2352675" y="4987925"/>
          <p14:tracePt t="52018" x="2379663" y="4987925"/>
          <p14:tracePt t="52026" x="2395538" y="4987925"/>
          <p14:tracePt t="52034" x="2413000" y="4987925"/>
          <p14:tracePt t="52042" x="2438400" y="4987925"/>
          <p14:tracePt t="52050" x="2455863" y="4987925"/>
          <p14:tracePt t="52058" x="2481263" y="4987925"/>
          <p14:tracePt t="52066" x="2514600" y="4979988"/>
          <p14:tracePt t="52075" x="2549525" y="4979988"/>
          <p14:tracePt t="52082" x="2590800" y="4979988"/>
          <p14:tracePt t="52091" x="2616200" y="4979988"/>
          <p14:tracePt t="52099" x="2659063" y="4979988"/>
          <p14:tracePt t="52108" x="2693988" y="4972050"/>
          <p14:tracePt t="52114" x="2727325" y="4972050"/>
          <p14:tracePt t="52123" x="2752725" y="4972050"/>
          <p14:tracePt t="52130" x="2770188" y="4972050"/>
          <p14:tracePt t="52140" x="2803525" y="4972050"/>
          <p14:tracePt t="52146" x="2828925" y="4972050"/>
          <p14:tracePt t="52155" x="2854325" y="4972050"/>
          <p14:tracePt t="52161" x="2889250" y="4972050"/>
          <p14:tracePt t="52171" x="2982913" y="4972050"/>
          <p14:tracePt t="52177" x="3024188" y="4972050"/>
          <p14:tracePt t="52187" x="3067050" y="4972050"/>
          <p14:tracePt t="52195" x="3100388" y="4972050"/>
          <p14:tracePt t="52201" x="3117850" y="4972050"/>
          <p14:tracePt t="52209" x="3143250" y="4972050"/>
          <p14:tracePt t="52218" x="3168650" y="4972050"/>
          <p14:tracePt t="52226" x="3186113" y="4972050"/>
          <p14:tracePt t="52233" x="3211513" y="4972050"/>
          <p14:tracePt t="52241" x="3236913" y="4972050"/>
          <p14:tracePt t="52249" x="3254375" y="4972050"/>
          <p14:tracePt t="52258" x="3287713" y="4972050"/>
          <p14:tracePt t="52266" x="3322638" y="4972050"/>
          <p14:tracePt t="52275" x="3355975" y="4972050"/>
          <p14:tracePt t="52282" x="3398838" y="4972050"/>
          <p14:tracePt t="52291" x="3424238" y="4972050"/>
          <p14:tracePt t="52298" x="3467100" y="4972050"/>
          <p14:tracePt t="52308" x="3500438" y="4972050"/>
          <p14:tracePt t="52316" x="3533775" y="4972050"/>
          <p14:tracePt t="52324" x="3551238" y="4972050"/>
          <p14:tracePt t="52330" x="3568700" y="4972050"/>
          <p14:tracePt t="52337" x="3586163" y="4972050"/>
          <p14:tracePt t="52354" x="3602038" y="4972050"/>
          <p14:tracePt t="52371" x="3619500" y="4972050"/>
          <p14:tracePt t="52377" x="3627438" y="4972050"/>
          <p14:tracePt t="52386" x="3644900" y="4972050"/>
          <p14:tracePt t="52394" x="3652838" y="4972050"/>
          <p14:tracePt t="52401" x="3670300" y="4972050"/>
          <p14:tracePt t="52409" x="3703638" y="4979988"/>
          <p14:tracePt t="52417" x="3713163" y="4979988"/>
          <p14:tracePt t="52427" x="3729038" y="4979988"/>
          <p14:tracePt t="52435" x="3746500" y="4987925"/>
          <p14:tracePt t="52450" x="3756025" y="4987925"/>
          <p14:tracePt t="52467" x="3763963" y="4987925"/>
          <p14:tracePt t="52475" x="3771900" y="4987925"/>
          <p14:tracePt t="52491" x="3781425" y="4987925"/>
          <p14:tracePt t="52499" x="3789363" y="4987925"/>
          <p14:tracePt t="52515" x="3806825" y="4987925"/>
          <p14:tracePt t="52525" x="3814763" y="4987925"/>
          <p14:tracePt t="52530" x="3822700" y="4987925"/>
          <p14:tracePt t="52538" x="3832225" y="4987925"/>
          <p14:tracePt t="52545" x="3840163" y="4987925"/>
          <p14:tracePt t="52554" x="3848100" y="4987925"/>
          <p14:tracePt t="52562" x="3865563" y="4987925"/>
          <p14:tracePt t="52577" x="3883025" y="4987925"/>
          <p14:tracePt t="52585" x="3890963" y="4987925"/>
          <p14:tracePt t="52602" x="3908425" y="4987925"/>
          <p14:tracePt t="52610" x="3916363" y="4987925"/>
          <p14:tracePt t="52618" x="3925888" y="4987925"/>
          <p14:tracePt t="52625" x="3933825" y="4987925"/>
          <p14:tracePt t="52634" x="3941763" y="4987925"/>
          <p14:tracePt t="52641" x="3951288" y="4987925"/>
          <p14:tracePt t="52649" x="3959225" y="4987925"/>
          <p14:tracePt t="52682" x="3967163" y="4987925"/>
          <p14:tracePt t="52691" x="3976688" y="4987925"/>
          <p14:tracePt t="52698" x="3984625" y="4987925"/>
          <p14:tracePt t="52730" x="3992563" y="4987925"/>
          <p14:tracePt t="52739" x="4002088" y="4987925"/>
          <p14:tracePt t="52762" x="4010025" y="4987925"/>
          <p14:tracePt t="52771" x="4017963" y="4987925"/>
          <p14:tracePt t="52778" x="4027488" y="4987925"/>
          <p14:tracePt t="52786" x="4035425" y="4987925"/>
          <p14:tracePt t="52794" x="4044950" y="4987925"/>
          <p14:tracePt t="52802" x="4052888" y="4987925"/>
          <p14:tracePt t="52809" x="4060825" y="4987925"/>
          <p14:tracePt t="52818" x="4078288" y="4987925"/>
          <p14:tracePt t="52825" x="4095750" y="4987925"/>
          <p14:tracePt t="52834" x="4111625" y="4987925"/>
          <p14:tracePt t="52841" x="4121150" y="4987925"/>
          <p14:tracePt t="52850" x="4137025" y="4987925"/>
          <p14:tracePt t="52857" x="4154488" y="4987925"/>
          <p14:tracePt t="52865" x="4162425" y="4987925"/>
          <p14:tracePt t="52873" x="4171950" y="4987925"/>
          <p14:tracePt t="52882" x="4197350" y="4987925"/>
          <p14:tracePt t="52891" x="4205288" y="4987925"/>
          <p14:tracePt t="52897" x="4214813" y="4987925"/>
          <p14:tracePt t="52906" x="4222750" y="4987925"/>
          <p14:tracePt t="52913" x="4240213" y="4987925"/>
          <p14:tracePt t="52930" x="4256088" y="4987925"/>
          <p14:tracePt t="52942" x="4281488" y="4987925"/>
          <p14:tracePt t="52958" x="4306888" y="4987925"/>
          <p14:tracePt t="52961" x="4316413" y="4987925"/>
          <p14:tracePt t="52971" x="4332288" y="4987925"/>
          <p14:tracePt t="52978" x="4341813" y="4987925"/>
          <p14:tracePt t="52993" x="4349750" y="4987925"/>
          <p14:tracePt t="53002" x="4359275" y="4987925"/>
          <p14:tracePt t="53010" x="4367213" y="4987925"/>
          <p14:tracePt t="53019" x="4375150" y="4987925"/>
          <p14:tracePt t="53026" x="4400550" y="4987925"/>
          <p14:tracePt t="53035" x="4410075" y="4987925"/>
          <p14:tracePt t="53042" x="4435475" y="4987925"/>
          <p14:tracePt t="53050" x="4460875" y="4987925"/>
          <p14:tracePt t="53057" x="4476750" y="4987925"/>
          <p14:tracePt t="53075" x="4503738" y="4987925"/>
          <p14:tracePt t="53084" x="4529138" y="4987925"/>
          <p14:tracePt t="53090" x="4537075" y="4987925"/>
          <p14:tracePt t="53099" x="4554538" y="4987925"/>
          <p14:tracePt t="53106" x="4587875" y="4987925"/>
          <p14:tracePt t="53114" x="4595813" y="4987925"/>
          <p14:tracePt t="53123" x="4621213" y="4987925"/>
          <p14:tracePt t="53130" x="4646613" y="4987925"/>
          <p14:tracePt t="53139" x="4664075" y="4987925"/>
          <p14:tracePt t="53146" x="4689475" y="4987925"/>
          <p14:tracePt t="53155" x="4724400" y="4987925"/>
          <p14:tracePt t="53163" x="4740275" y="4987925"/>
          <p14:tracePt t="53171" x="4765675" y="4987925"/>
          <p14:tracePt t="53178" x="4791075" y="4987925"/>
          <p14:tracePt t="53186" x="4818063" y="4987925"/>
          <p14:tracePt t="53193" x="4843463" y="4987925"/>
          <p14:tracePt t="53201" x="4876800" y="4987925"/>
          <p14:tracePt t="53209" x="4902200" y="4987925"/>
          <p14:tracePt t="53218" x="4919663" y="4987925"/>
          <p14:tracePt t="53226" x="4945063" y="4987925"/>
          <p14:tracePt t="53233" x="4970463" y="4987925"/>
          <p14:tracePt t="53242" x="4978400" y="4987925"/>
          <p14:tracePt t="53249" x="4995863" y="4987925"/>
          <p14:tracePt t="53257" x="5003800" y="4987925"/>
          <p14:tracePt t="53266" x="5029200" y="4987925"/>
          <p14:tracePt t="53273" x="5054600" y="4987925"/>
          <p14:tracePt t="53282" x="5080000" y="4987925"/>
          <p14:tracePt t="53290" x="5132388" y="4997450"/>
          <p14:tracePt t="53298" x="5173663" y="4997450"/>
          <p14:tracePt t="53306" x="5216525" y="5005388"/>
          <p14:tracePt t="53314" x="5267325" y="5022850"/>
          <p14:tracePt t="53324" x="5318125" y="5022850"/>
          <p14:tracePt t="53330" x="5368925" y="5030788"/>
          <p14:tracePt t="53339" x="5403850" y="5030788"/>
          <p14:tracePt t="53345" x="5480050" y="5030788"/>
          <p14:tracePt t="53355" x="5497513" y="5030788"/>
          <p14:tracePt t="53361" x="5522913" y="5030788"/>
          <p14:tracePt t="53369" x="5538788" y="5030788"/>
          <p14:tracePt t="53377" x="5556250" y="5030788"/>
          <p14:tracePt t="53385" x="5573713" y="5030788"/>
          <p14:tracePt t="53394" x="5591175" y="5030788"/>
          <p14:tracePt t="53402" x="5616575" y="5030788"/>
          <p14:tracePt t="53409" x="5641975" y="5030788"/>
          <p14:tracePt t="53426" x="5649913" y="5030788"/>
          <p14:tracePt t="53434" x="5667375" y="5030788"/>
          <p14:tracePt t="53442" x="5692775" y="5030788"/>
          <p14:tracePt t="53450" x="5700713" y="5030788"/>
          <p14:tracePt t="53458" x="5718175" y="5030788"/>
          <p14:tracePt t="53466" x="5726113" y="5030788"/>
          <p14:tracePt t="53474" x="5751513" y="5030788"/>
          <p14:tracePt t="53481" x="5768975" y="5030788"/>
          <p14:tracePt t="53491" x="5786438" y="5030788"/>
          <p14:tracePt t="53498" x="5811838" y="5030788"/>
          <p14:tracePt t="53508" x="5827713" y="5030788"/>
          <p14:tracePt t="53515" x="5845175" y="5030788"/>
          <p14:tracePt t="53524" x="5862638" y="5030788"/>
          <p14:tracePt t="53530" x="5888038" y="5030788"/>
          <p14:tracePt t="53541" x="5905500" y="5030788"/>
          <p14:tracePt t="53546" x="5930900" y="5022850"/>
          <p14:tracePt t="53558" x="5946775" y="5022850"/>
          <p14:tracePt t="53562" x="5964238" y="5022850"/>
          <p14:tracePt t="53571" x="5989638" y="5022850"/>
          <p14:tracePt t="53578" x="6049963" y="5013325"/>
          <p14:tracePt t="53587" x="6065838" y="5013325"/>
          <p14:tracePt t="53594" x="6083300" y="5013325"/>
          <p14:tracePt t="53602" x="6091238" y="5013325"/>
          <p14:tracePt t="53610" x="6116638" y="5013325"/>
          <p14:tracePt t="53619" x="6134100" y="5013325"/>
          <p14:tracePt t="53625" x="6142038" y="5013325"/>
          <p14:tracePt t="53634" x="6159500" y="5013325"/>
          <p14:tracePt t="53641" x="6167438" y="5013325"/>
          <p14:tracePt t="53650" x="6184900" y="5013325"/>
          <p14:tracePt t="53658" x="6210300" y="5013325"/>
          <p14:tracePt t="53666" x="6227763" y="5013325"/>
          <p14:tracePt t="53674" x="6245225" y="5013325"/>
          <p14:tracePt t="53681" x="6270625" y="5013325"/>
          <p14:tracePt t="53691" x="6286500" y="5013325"/>
          <p14:tracePt t="53699" x="6303963" y="5013325"/>
          <p14:tracePt t="53706" x="6321425" y="5013325"/>
          <p14:tracePt t="53723" x="6329363" y="5013325"/>
          <p14:tracePt t="53729" x="6346825" y="5013325"/>
          <p14:tracePt t="53740" x="6354763" y="5013325"/>
          <p14:tracePt t="53745" x="6372225" y="5013325"/>
          <p14:tracePt t="53762" x="6389688" y="5013325"/>
          <p14:tracePt t="53770" x="6423025" y="5013325"/>
          <p14:tracePt t="53777" x="6456363" y="5013325"/>
          <p14:tracePt t="53785" x="6483350" y="5013325"/>
          <p14:tracePt t="53794" x="6508750" y="5022850"/>
          <p14:tracePt t="53802" x="6567488" y="5022850"/>
          <p14:tracePt t="53809" x="6592888" y="5022850"/>
          <p14:tracePt t="53818" x="6618288" y="5022850"/>
          <p14:tracePt t="53826" x="6635750" y="5022850"/>
          <p14:tracePt t="53834" x="6661150" y="5022850"/>
          <p14:tracePt t="53842" x="6686550" y="5030788"/>
          <p14:tracePt t="53851" x="6704013" y="5030788"/>
          <p14:tracePt t="53857" x="6719888" y="5030788"/>
          <p14:tracePt t="53866" x="6745288" y="5030788"/>
          <p14:tracePt t="53874" x="6754813" y="5030788"/>
          <p14:tracePt t="53882" x="6780213" y="5030788"/>
          <p14:tracePt t="53889" x="6788150" y="5030788"/>
          <p14:tracePt t="53898" x="6813550" y="5030788"/>
          <p14:tracePt t="53906" x="6831013" y="5030788"/>
          <p14:tracePt t="53914" x="6848475" y="5030788"/>
          <p14:tracePt t="53924" x="6873875" y="5030788"/>
          <p14:tracePt t="53931" x="6899275" y="5030788"/>
          <p14:tracePt t="53941" x="6915150" y="5030788"/>
          <p14:tracePt t="53946" x="6950075" y="5030788"/>
          <p14:tracePt t="53954" x="6975475" y="5030788"/>
          <p14:tracePt t="53961" x="7000875" y="5030788"/>
          <p14:tracePt t="53970" x="7034213" y="5030788"/>
          <p14:tracePt t="53978" x="7069138" y="5030788"/>
          <p14:tracePt t="53986" x="7094538" y="5022850"/>
          <p14:tracePt t="53994" x="7127875" y="5013325"/>
          <p14:tracePt t="54001" x="7145338" y="5005388"/>
          <p14:tracePt t="54009" x="7162800" y="4997450"/>
          <p14:tracePt t="54018" x="7188200" y="4997450"/>
          <p14:tracePt t="54026" x="7239000" y="4987925"/>
          <p14:tracePt t="54034" x="7272338" y="4987925"/>
          <p14:tracePt t="54041" x="7307263" y="4979988"/>
          <p14:tracePt t="54050" x="7323138" y="4979988"/>
          <p14:tracePt t="54057" x="7358063" y="4979988"/>
          <p14:tracePt t="54066" x="7391400" y="4979988"/>
          <p14:tracePt t="54075" x="7426325" y="4979988"/>
          <p14:tracePt t="54082" x="7442200" y="4979988"/>
          <p14:tracePt t="54090" x="7459663" y="4979988"/>
          <p14:tracePt t="54107" x="7477125" y="4979988"/>
          <p14:tracePt t="54114" x="7485063" y="4979988"/>
          <p14:tracePt t="54123" x="7510463" y="4979988"/>
          <p14:tracePt t="54130" x="7527925" y="4979988"/>
          <p14:tracePt t="54139" x="7553325" y="4979988"/>
          <p14:tracePt t="54147" x="7586663" y="4979988"/>
          <p14:tracePt t="54156" x="7621588" y="4979988"/>
          <p14:tracePt t="54162" x="7662863" y="4979988"/>
          <p14:tracePt t="54171" x="7705725" y="4979988"/>
          <p14:tracePt t="54179" x="7740650" y="4979988"/>
          <p14:tracePt t="54188" x="7773988" y="4979988"/>
          <p14:tracePt t="54193" x="7799388" y="4979988"/>
          <p14:tracePt t="54201" x="7824788" y="4979988"/>
          <p14:tracePt t="54209" x="7850188" y="4979988"/>
          <p14:tracePt t="54219" x="7859713" y="4979988"/>
          <p14:tracePt t="54225" x="7867650" y="4979988"/>
          <p14:tracePt t="54234" x="7875588" y="4979988"/>
          <p14:tracePt t="54241" x="7885113" y="4979988"/>
          <p14:tracePt t="54252" x="7900988" y="4979988"/>
          <p14:tracePt t="54258" x="7910513" y="4979988"/>
          <p14:tracePt t="54265" x="7951788" y="4979988"/>
          <p14:tracePt t="54274" x="7969250" y="4979988"/>
          <p14:tracePt t="54281" x="7986713" y="4979988"/>
          <p14:tracePt t="54289" x="7994650" y="4979988"/>
          <p14:tracePt t="54298" x="8004175" y="4979988"/>
          <p14:tracePt t="54306" x="8012113" y="4979988"/>
          <p14:tracePt t="54330" x="8029575" y="4979988"/>
          <p14:tracePt t="54340" x="8037513" y="4979988"/>
          <p14:tracePt t="54346" x="8045450" y="4972050"/>
          <p14:tracePt t="54356" x="8054975" y="4972050"/>
          <p14:tracePt t="54361" x="8062913" y="4972050"/>
          <p14:tracePt t="54372" x="8080375" y="4972050"/>
          <p14:tracePt t="54378" x="8096250" y="4962525"/>
          <p14:tracePt t="54394" x="8105775" y="4962525"/>
          <p14:tracePt t="54404" x="8113713" y="4962525"/>
          <p14:tracePt t="54435" x="8121650" y="4962525"/>
          <p14:tracePt t="54441" x="8131175" y="4962525"/>
          <p14:tracePt t="54451" x="8139113" y="4962525"/>
          <p14:tracePt t="54458" x="8164513" y="4962525"/>
          <p14:tracePt t="54473" x="8181975" y="4962525"/>
          <p14:tracePt t="54483" x="8199438" y="4962525"/>
          <p14:tracePt t="54491" x="8224838" y="4962525"/>
          <p14:tracePt t="54500" x="8250238" y="4962525"/>
          <p14:tracePt t="54505" x="8291513" y="4962525"/>
          <p14:tracePt t="54514" x="8301038" y="4962525"/>
          <p14:tracePt t="54522" x="8308975" y="4962525"/>
          <p14:tracePt t="54529" x="8318500" y="4962525"/>
          <p14:tracePt t="54540" x="8326438" y="4962525"/>
          <p14:tracePt t="54546" x="8334375" y="4962525"/>
          <p14:tracePt t="54555" x="8351838" y="4962525"/>
          <p14:tracePt t="54561" x="8351838" y="4972050"/>
          <p14:tracePt t="54570" x="8377238" y="4972050"/>
          <p14:tracePt t="54578" x="8394700" y="4972050"/>
          <p14:tracePt t="54587" x="8420100" y="4972050"/>
          <p14:tracePt t="54594" x="8453438" y="4972050"/>
          <p14:tracePt t="54603" x="8478838" y="4972050"/>
          <p14:tracePt t="54609" x="8504238" y="4972050"/>
          <p14:tracePt t="54618" x="8521700" y="4972050"/>
          <p14:tracePt t="54625" x="8529638" y="4972050"/>
          <p14:tracePt t="54634" x="8539163" y="4972050"/>
          <p14:tracePt t="54641" x="8547100" y="4972050"/>
          <p14:tracePt t="54683" x="8555038" y="4972050"/>
          <p14:tracePt t="54690" x="8572500" y="4972050"/>
          <p14:tracePt t="54698" x="8580438" y="4972050"/>
          <p14:tracePt t="54707" x="8615363" y="4979988"/>
          <p14:tracePt t="54714" x="8640763" y="4987925"/>
          <p14:tracePt t="54723" x="8666163" y="4997450"/>
          <p14:tracePt t="54730" x="8716963" y="4997450"/>
          <p14:tracePt t="54740" x="8734425" y="5005388"/>
          <p14:tracePt t="54755" x="8742363" y="5005388"/>
          <p14:tracePt t="54761" x="8750300" y="5005388"/>
          <p14:tracePt t="54779" x="8767763" y="5005388"/>
          <p14:tracePt t="54787" x="8777288" y="5005388"/>
          <p14:tracePt t="54793" x="8793163" y="5005388"/>
          <p14:tracePt t="54802" x="8818563" y="5005388"/>
          <p14:tracePt t="54810" x="8853488" y="5013325"/>
          <p14:tracePt t="54825" x="8878888" y="5013325"/>
          <p14:tracePt t="54834" x="8912225" y="5022850"/>
          <p14:tracePt t="54842" x="8947150" y="5022850"/>
          <p14:tracePt t="54850" x="8980488" y="5022850"/>
          <p14:tracePt t="54857" x="8997950" y="5022850"/>
          <p14:tracePt t="54866" x="9013825" y="5022850"/>
          <p14:tracePt t="54874" x="9023350" y="5022850"/>
          <p14:tracePt t="54899" x="9031288" y="5022850"/>
          <p14:tracePt t="54906" x="9039225" y="5022850"/>
          <p14:tracePt t="54923" x="9056688" y="5022850"/>
          <p14:tracePt t="54944" x="9099550" y="5030788"/>
          <p14:tracePt t="54947" x="9124950" y="5030788"/>
          <p14:tracePt t="54955" x="9158288" y="5030788"/>
          <p14:tracePt t="54961" x="9167813" y="5030788"/>
          <p14:tracePt t="54970" x="9218613" y="5038725"/>
          <p14:tracePt t="54987" x="9226550" y="5038725"/>
          <p14:tracePt t="54994" x="9236075" y="5038725"/>
          <p14:tracePt t="55002" x="9244013" y="5038725"/>
          <p14:tracePt t="55011" x="9261475" y="5038725"/>
          <p14:tracePt t="55020" x="9269413" y="5038725"/>
          <p14:tracePt t="55026" x="9277350" y="5038725"/>
          <p14:tracePt t="55034" x="9302750" y="5038725"/>
          <p14:tracePt t="55042" x="9312275" y="5038725"/>
          <p14:tracePt t="55051" x="9328150" y="5038725"/>
          <p14:tracePt t="55058" x="9345613" y="5038725"/>
          <p14:tracePt t="55074" x="9363075" y="5038725"/>
          <p14:tracePt t="55082" x="9371013" y="5038725"/>
          <p14:tracePt t="55090" x="9380538" y="5038725"/>
          <p14:tracePt t="55098" x="9396413" y="5038725"/>
          <p14:tracePt t="55106" x="9405938" y="5038725"/>
          <p14:tracePt t="55114" x="9421813" y="5038725"/>
          <p14:tracePt t="55123" x="9439275" y="5038725"/>
          <p14:tracePt t="55129" x="9456738" y="5038725"/>
          <p14:tracePt t="55138" x="9472613" y="5030788"/>
          <p14:tracePt t="55146" x="9498013" y="5030788"/>
          <p14:tracePt t="55156" x="9507538" y="5030788"/>
          <p14:tracePt t="55162" x="9523413" y="5030788"/>
          <p14:tracePt t="55178" x="9532938" y="5030788"/>
          <p14:tracePt t="55187" x="9550400" y="5030788"/>
          <p14:tracePt t="55195" x="9558338" y="5030788"/>
          <p14:tracePt t="55211" x="9583738" y="5030788"/>
          <p14:tracePt t="55220" x="9591675" y="5030788"/>
          <p14:tracePt t="55226" x="9609138" y="5030788"/>
          <p14:tracePt t="55234" x="9634538" y="5030788"/>
          <p14:tracePt t="55241" x="9659938" y="5030788"/>
          <p14:tracePt t="55250" x="9702800" y="5030788"/>
          <p14:tracePt t="55259" x="9736138" y="5030788"/>
          <p14:tracePt t="55265" x="9779000" y="5030788"/>
          <p14:tracePt t="55273" x="9812338" y="5030788"/>
          <p14:tracePt t="55282" x="9855200" y="5030788"/>
          <p14:tracePt t="55289" x="9890125" y="5030788"/>
          <p14:tracePt t="55299" x="9923463" y="5038725"/>
          <p14:tracePt t="55306" x="9966325" y="5038725"/>
          <p14:tracePt t="55316" x="10009188" y="5048250"/>
          <p14:tracePt t="55322" x="10050463" y="5048250"/>
          <p14:tracePt t="55330" x="10093325" y="5048250"/>
          <p14:tracePt t="55340" x="10153650" y="5056188"/>
          <p14:tracePt t="55346" x="10204450" y="5056188"/>
          <p14:tracePt t="55354" x="10255250" y="5056188"/>
          <p14:tracePt t="55362" x="10306050" y="5056188"/>
          <p14:tracePt t="55371" x="10331450" y="5056188"/>
          <p14:tracePt t="55378" x="10364788" y="5056188"/>
          <p14:tracePt t="55388" x="10390188" y="5056188"/>
          <p14:tracePt t="55393" x="10407650" y="5056188"/>
          <p14:tracePt t="55402" x="10433050" y="5056188"/>
          <p14:tracePt t="55409" x="10458450" y="5064125"/>
          <p14:tracePt t="55418" x="10475913" y="5064125"/>
          <p14:tracePt t="55426" x="10509250" y="5064125"/>
          <p14:tracePt t="55434" x="10602913" y="5073650"/>
          <p14:tracePt t="55442" x="10628313" y="5073650"/>
          <p14:tracePt t="55450" x="10663238" y="5073650"/>
          <p14:tracePt t="55458" x="10688638" y="5073650"/>
          <p14:tracePt t="55466" x="10704513" y="5073650"/>
          <p14:tracePt t="55473" x="10714038" y="5073650"/>
          <p14:tracePt t="55482" x="10729913" y="5073650"/>
          <p14:tracePt t="55490" x="10739438" y="5073650"/>
          <p14:tracePt t="55498" x="10747375" y="5073650"/>
          <p14:tracePt t="55515" x="10764838" y="5073650"/>
          <p14:tracePt t="55523" x="10782300" y="5073650"/>
          <p14:tracePt t="55530" x="10807700" y="5073650"/>
          <p14:tracePt t="55539" x="10823575" y="5073650"/>
          <p14:tracePt t="55546" x="10841038" y="5064125"/>
          <p14:tracePt t="55554" x="10858500" y="5064125"/>
          <p14:tracePt t="55561" x="10874375" y="5064125"/>
          <p14:tracePt t="55572" x="10883900" y="5064125"/>
          <p14:tracePt t="55577" x="10909300" y="5064125"/>
          <p14:tracePt t="55587" x="10934700" y="5064125"/>
          <p14:tracePt t="55594" x="10942638" y="5056188"/>
          <p14:tracePt t="55601" x="10968038" y="5056188"/>
          <p14:tracePt t="55609" x="10993438" y="5056188"/>
          <p14:tracePt t="55619" x="11010900" y="5048250"/>
          <p14:tracePt t="55625" x="11044238" y="5048250"/>
          <p14:tracePt t="55634" x="11079163" y="5048250"/>
          <p14:tracePt t="55642" x="11104563" y="5038725"/>
          <p14:tracePt t="55649" x="11129963" y="5030788"/>
          <p14:tracePt t="55657" x="11188700" y="5030788"/>
          <p14:tracePt t="55665" x="11215688" y="5030788"/>
          <p14:tracePt t="55673" x="11231563" y="5022850"/>
          <p14:tracePt t="55682" x="11241088" y="5022850"/>
          <p14:tracePt t="55690" x="11249025" y="5022850"/>
          <p14:tracePt t="55698" x="11256963" y="5022850"/>
          <p14:tracePt t="55706" x="11266488" y="5022850"/>
          <p14:tracePt t="55713" x="11274425" y="5022850"/>
          <p14:tracePt t="55722" x="11282363" y="5022850"/>
          <p14:tracePt t="55730" x="11299825" y="5022850"/>
          <p14:tracePt t="55740" x="11307763" y="5022850"/>
          <p14:tracePt t="55746" x="11317288" y="5022850"/>
          <p14:tracePt t="55756" x="11325225" y="5013325"/>
          <p14:tracePt t="55762" x="11333163" y="5013325"/>
          <p14:tracePt t="55779" x="11342688" y="5013325"/>
          <p14:tracePt t="55787" x="11350625" y="5013325"/>
          <p14:tracePt t="55794" x="11360150" y="5013325"/>
          <p14:tracePt t="55803" x="11368088" y="5013325"/>
          <p14:tracePt t="55809" x="11385550" y="5005388"/>
          <p14:tracePt t="55818" x="11393488" y="5005388"/>
          <p14:tracePt t="55826" x="11401425" y="4997450"/>
          <p14:tracePt t="55837" x="11410950" y="4987925"/>
          <p14:tracePt t="55851" x="11418888" y="4987925"/>
          <p14:tracePt t="55858" x="11426825" y="4987925"/>
          <p14:tracePt t="55868" x="11436350" y="4979988"/>
          <p14:tracePt t="55883" x="11436350" y="4972050"/>
          <p14:tracePt t="55914" x="11444288" y="4972050"/>
          <p14:tracePt t="55930" x="11452225" y="4972050"/>
          <p14:tracePt t="55954" x="11461750" y="4972050"/>
          <p14:tracePt t="55972" x="11469688" y="4972050"/>
          <p14:tracePt t="55978" x="11469688" y="4962525"/>
          <p14:tracePt t="55994" x="11477625" y="4962525"/>
          <p14:tracePt t="56074" x="11487150" y="4962525"/>
          <p14:tracePt t="56082" x="11495088" y="4954588"/>
          <p14:tracePt t="56099" x="11503025" y="4946650"/>
          <p14:tracePt t="56105" x="11512550" y="4946650"/>
          <p14:tracePt t="56121" x="11512550" y="4937125"/>
          <p14:tracePt t="56139" x="11512550" y="4929188"/>
          <p14:tracePt t="56148" x="11520488" y="4929188"/>
          <p14:tracePt t="56163" x="11530013" y="4929188"/>
          <p14:tracePt t="56179" x="11537950" y="4929188"/>
          <p14:tracePt t="56203" x="11537950" y="4919663"/>
          <p14:tracePt t="56242" x="11545888" y="4911725"/>
          <p14:tracePt t="57268" x="11537950" y="4919663"/>
          <p14:tracePt t="57273" x="11520488" y="4929188"/>
          <p14:tracePt t="57281" x="11495088" y="4929188"/>
          <p14:tracePt t="57289" x="11487150" y="4937125"/>
          <p14:tracePt t="57297" x="11469688" y="4946650"/>
          <p14:tracePt t="57305" x="11444288" y="4946650"/>
          <p14:tracePt t="57313" x="11436350" y="4954588"/>
          <p14:tracePt t="57322" x="11418888" y="4962525"/>
          <p14:tracePt t="57329" x="11385550" y="4972050"/>
          <p14:tracePt t="57337" x="11368088" y="4979988"/>
          <p14:tracePt t="57345" x="11350625" y="4979988"/>
          <p14:tracePt t="57353" x="11325225" y="4987925"/>
          <p14:tracePt t="57361" x="11299825" y="4987925"/>
          <p14:tracePt t="57370" x="11282363" y="4987925"/>
          <p14:tracePt t="57378" x="11256963" y="4997450"/>
          <p14:tracePt t="57387" x="11223625" y="4997450"/>
          <p14:tracePt t="57393" x="11198225" y="4997450"/>
          <p14:tracePt t="57404" x="11163300" y="5005388"/>
          <p14:tracePt t="57410" x="11147425" y="5005388"/>
          <p14:tracePt t="57419" x="11122025" y="5005388"/>
          <p14:tracePt t="57426" x="11096625" y="5013325"/>
          <p14:tracePt t="57434" x="11079163" y="5013325"/>
          <p14:tracePt t="57441" x="11053763" y="5013325"/>
          <p14:tracePt t="57451" x="11028363" y="5013325"/>
          <p14:tracePt t="57457" x="11010900" y="5013325"/>
          <p14:tracePt t="57466" x="10985500" y="5013325"/>
          <p14:tracePt t="57474" x="10968038" y="5013325"/>
          <p14:tracePt t="57485" x="10960100" y="5013325"/>
          <p14:tracePt t="57489" x="10942638" y="5013325"/>
          <p14:tracePt t="57506" x="10926763" y="5013325"/>
          <p14:tracePt t="57515" x="10901363" y="5013325"/>
          <p14:tracePt t="57522" x="10891838" y="5013325"/>
          <p14:tracePt t="57531" x="10866438" y="5013325"/>
          <p14:tracePt t="57538" x="10841038" y="5005388"/>
          <p14:tracePt t="57546" x="10798175" y="4972050"/>
          <p14:tracePt t="57563" x="10772775" y="4972050"/>
          <p14:tracePt t="57571" x="10739438" y="4962525"/>
          <p14:tracePt t="57579" x="10696575" y="4946650"/>
          <p14:tracePt t="57588" x="10645775" y="4937125"/>
          <p14:tracePt t="57595" x="10602913" y="4929188"/>
          <p14:tracePt t="57604" x="10569575" y="4919663"/>
          <p14:tracePt t="57610" x="10518775" y="4911725"/>
          <p14:tracePt t="57619" x="10493375" y="4903788"/>
          <p14:tracePt t="57626" x="10467975" y="4894263"/>
          <p14:tracePt t="57634" x="10450513" y="4886325"/>
          <p14:tracePt t="57641" x="10433050" y="4878388"/>
          <p14:tracePt t="57651" x="10425113" y="4878388"/>
          <p14:tracePt t="57657" x="10407650" y="4868863"/>
          <p14:tracePt t="57666" x="10382250" y="4860925"/>
          <p14:tracePt t="57674" x="10356850" y="4843463"/>
          <p14:tracePt t="57682" x="10339388" y="4835525"/>
          <p14:tracePt t="57689" x="10313988" y="4818063"/>
          <p14:tracePt t="57698" x="10298113" y="4802188"/>
          <p14:tracePt t="57706" x="10280650" y="4792663"/>
          <p14:tracePt t="57714" x="10263188" y="4767263"/>
          <p14:tracePt t="57722" x="10245725" y="4741863"/>
          <p14:tracePt t="57729" x="10237788" y="4716463"/>
          <p14:tracePt t="57739" x="10220325" y="4691063"/>
          <p14:tracePt t="57746" x="10212388" y="4673600"/>
          <p14:tracePt t="57754" x="10204450" y="4648200"/>
          <p14:tracePt t="57761" x="10204450" y="4622800"/>
          <p14:tracePt t="57771" x="10194925" y="4554538"/>
          <p14:tracePt t="57779" x="10194925" y="4538663"/>
          <p14:tracePt t="57787" x="10194925" y="4513263"/>
          <p14:tracePt t="57795" x="10194925" y="4486275"/>
          <p14:tracePt t="57805" x="10204450" y="4470400"/>
          <p14:tracePt t="57810" x="10204450" y="4445000"/>
          <p14:tracePt t="57818" x="10212388" y="4419600"/>
          <p14:tracePt t="57825" x="10220325" y="4394200"/>
          <p14:tracePt t="57834" x="10220325" y="4376738"/>
          <p14:tracePt t="57841" x="10237788" y="4359275"/>
          <p14:tracePt t="57850" x="10255250" y="4341813"/>
          <p14:tracePt t="57857" x="10271125" y="4325938"/>
          <p14:tracePt t="57865" x="10298113" y="4308475"/>
          <p14:tracePt t="57873" x="10323513" y="4300538"/>
          <p14:tracePt t="57890" x="10374313" y="4283075"/>
          <p14:tracePt t="57897" x="10425113" y="4265613"/>
          <p14:tracePt t="57905" x="10458450" y="4249738"/>
          <p14:tracePt t="57913" x="10501313" y="4240213"/>
          <p14:tracePt t="57923" x="10552113" y="4232275"/>
          <p14:tracePt t="57929" x="10585450" y="4224338"/>
          <p14:tracePt t="57939" x="10612438" y="4214813"/>
          <p14:tracePt t="57945" x="10645775" y="4206875"/>
          <p14:tracePt t="57953" x="10704513" y="4197350"/>
          <p14:tracePt t="57961" x="10747375" y="4197350"/>
          <p14:tracePt t="57971" x="10823575" y="4181475"/>
          <p14:tracePt t="57978" x="10891838" y="4181475"/>
          <p14:tracePt t="57989" x="10952163" y="4181475"/>
          <p14:tracePt t="57993" x="11010900" y="4181475"/>
          <p14:tracePt t="58004" x="11137900" y="4197350"/>
          <p14:tracePt t="58009" x="11180763" y="4197350"/>
          <p14:tracePt t="58020" x="11215688" y="4197350"/>
          <p14:tracePt t="58025" x="11241088" y="4197350"/>
          <p14:tracePt t="58035" x="11256963" y="4197350"/>
          <p14:tracePt t="58041" x="11282363" y="4197350"/>
          <p14:tracePt t="58050" x="11307763" y="4197350"/>
          <p14:tracePt t="58057" x="11317288" y="4197350"/>
          <p14:tracePt t="58067" x="11342688" y="4197350"/>
          <p14:tracePt t="58073" x="11360150" y="4206875"/>
          <p14:tracePt t="58082" x="11376025" y="4214813"/>
          <p14:tracePt t="58089" x="11401425" y="4232275"/>
          <p14:tracePt t="58098" x="11436350" y="4249738"/>
          <p14:tracePt t="58105" x="11461750" y="4265613"/>
          <p14:tracePt t="58113" x="11477625" y="4275138"/>
          <p14:tracePt t="58123" x="11495088" y="4300538"/>
          <p14:tracePt t="58130" x="11512550" y="4316413"/>
          <p14:tracePt t="58138" x="11512550" y="4341813"/>
          <p14:tracePt t="58155" x="11530013" y="4376738"/>
          <p14:tracePt t="58162" x="11537950" y="4410075"/>
          <p14:tracePt t="58171" x="11537950" y="4435475"/>
          <p14:tracePt t="58178" x="11537950" y="4460875"/>
          <p14:tracePt t="58188" x="11537950" y="4486275"/>
          <p14:tracePt t="58194" x="11537950" y="4513263"/>
          <p14:tracePt t="58210" x="11530013" y="4538663"/>
          <p14:tracePt t="58218" x="11487150" y="4605338"/>
          <p14:tracePt t="58227" x="11452225" y="4640263"/>
          <p14:tracePt t="58235" x="11426825" y="4665663"/>
          <p14:tracePt t="58243" x="11393488" y="4691063"/>
          <p14:tracePt t="58250" x="11368088" y="4708525"/>
          <p14:tracePt t="58258" x="11360150" y="4716463"/>
          <p14:tracePt t="58267" x="11342688" y="4724400"/>
          <p14:tracePt t="58274" x="11333163" y="4724400"/>
          <p14:tracePt t="58282" x="11325225" y="4724400"/>
          <p14:tracePt t="58290" x="11317288" y="4724400"/>
          <p14:tracePt t="58298" x="11299825" y="4724400"/>
          <p14:tracePt t="58306" x="11291888" y="4724400"/>
          <p14:tracePt t="58316" x="11274425" y="4724400"/>
          <p14:tracePt t="58322" x="11249025" y="4724400"/>
          <p14:tracePt t="58330" x="11231563" y="4724400"/>
          <p14:tracePt t="58338" x="11206163" y="4724400"/>
          <p14:tracePt t="58346" x="11180763" y="4724400"/>
          <p14:tracePt t="58365" x="11172825" y="4724400"/>
          <p14:tracePt t="61962" x="11163300" y="4724400"/>
          <p14:tracePt t="61969" x="11129963" y="4724400"/>
          <p14:tracePt t="61977" x="11087100" y="4741863"/>
          <p14:tracePt t="61986" x="11036300" y="4775200"/>
          <p14:tracePt t="61993" x="10960100" y="4818063"/>
          <p14:tracePt t="62003" x="10848975" y="4878388"/>
          <p14:tracePt t="62009" x="10739438" y="4911725"/>
          <p14:tracePt t="62249" x="10729913" y="4911725"/>
          <p14:tracePt t="62257" x="10721975" y="4919663"/>
          <p14:tracePt t="62265" x="10721975" y="4929188"/>
          <p14:tracePt t="62273" x="10721975" y="4946650"/>
          <p14:tracePt t="62282" x="10721975" y="4962525"/>
          <p14:tracePt t="62289" x="10721975" y="4972050"/>
          <p14:tracePt t="62298" x="10704513" y="5005388"/>
          <p14:tracePt t="62305" x="10688638" y="5038725"/>
          <p14:tracePt t="62314" x="10663238" y="5099050"/>
          <p14:tracePt t="62321" x="10653713" y="5157788"/>
          <p14:tracePt t="62329" x="10645775" y="5218113"/>
          <p14:tracePt t="62337" x="10645775" y="5276850"/>
          <p14:tracePt t="62346" x="10645775" y="5345113"/>
          <p14:tracePt t="62363" x="10645775" y="5421313"/>
          <p14:tracePt t="62369" x="10645775" y="5524500"/>
          <p14:tracePt t="62378" x="10620375" y="5626100"/>
          <p14:tracePt t="62386" x="10585450" y="5727700"/>
          <p14:tracePt t="62393" x="10577513" y="5813425"/>
          <p14:tracePt t="62402" x="10552113" y="5991225"/>
          <p14:tracePt t="62410" x="10552113" y="6076950"/>
          <p14:tracePt t="62419" x="10552113" y="6135688"/>
          <p14:tracePt t="62426" x="10552113" y="6203950"/>
          <p14:tracePt t="62434" x="10544175" y="6262688"/>
          <p14:tracePt t="62442" x="10509250" y="6338888"/>
          <p14:tracePt t="62449" x="10475913" y="6416675"/>
          <p14:tracePt t="62458" x="10442575" y="6467475"/>
          <p14:tracePt t="62466" x="10407650" y="6518275"/>
          <p14:tracePt t="62474" x="10374313" y="6551613"/>
          <p14:tracePt t="62485" x="10348913" y="6594475"/>
          <p14:tracePt t="62490" x="10323513" y="6619875"/>
          <p14:tracePt t="62497" x="10298113" y="6627813"/>
          <p14:tracePt t="62505" x="10280650" y="6637338"/>
          <p14:tracePt t="62514" x="10255250" y="6654800"/>
          <p14:tracePt t="62522" x="10220325" y="6662738"/>
          <p14:tracePt t="62529" x="10186988" y="6680200"/>
          <p14:tracePt t="62538" x="10136188" y="6688138"/>
          <p14:tracePt t="62546" x="10075863" y="6705600"/>
          <p14:tracePt t="62554" x="10009188" y="6713538"/>
          <p14:tracePt t="62561" x="9906000" y="6713538"/>
          <p14:tracePt t="62569" x="9779000" y="6713538"/>
          <p14:tracePt t="62577" x="9626600" y="6713538"/>
          <p14:tracePt t="62586" x="9447213" y="6705600"/>
          <p14:tracePt t="62593" x="9209088" y="6696075"/>
          <p14:tracePt t="62601" x="8912225" y="6680200"/>
          <p14:tracePt t="62610" x="8623300" y="6662738"/>
          <p14:tracePt t="62619" x="8301038" y="6645275"/>
          <p14:tracePt t="62625" x="7518400" y="6619875"/>
          <p14:tracePt t="62634" x="7289800" y="6619875"/>
          <p14:tracePt t="62641" x="7085013" y="6619875"/>
          <p14:tracePt t="62650" x="6907213" y="6619875"/>
          <p14:tracePt t="62658" x="6729413" y="6619875"/>
          <p14:tracePt t="62667" x="6575425" y="6619875"/>
          <p14:tracePt t="62674" x="6440488" y="6619875"/>
          <p14:tracePt t="62684" x="6286500" y="6619875"/>
          <p14:tracePt t="62690" x="6126163" y="6619875"/>
          <p14:tracePt t="62706" x="5956300" y="6637338"/>
          <p14:tracePt t="62713" x="5267325" y="6637338"/>
          <p14:tracePt t="62721" x="5003800" y="6637338"/>
          <p14:tracePt t="62730" x="4732338" y="6627813"/>
          <p14:tracePt t="62737" x="4443413" y="6611938"/>
          <p14:tracePt t="62745" x="4205288" y="6594475"/>
          <p14:tracePt t="62753" x="3967163" y="6594475"/>
          <p14:tracePt t="62761" x="3789363" y="6586538"/>
          <p14:tracePt t="62769" x="3644900" y="6569075"/>
          <p14:tracePt t="62777" x="3517900" y="6569075"/>
          <p14:tracePt t="62785" x="3432175" y="6569075"/>
          <p14:tracePt t="62793" x="3373438" y="6561138"/>
          <p14:tracePt t="62801" x="3355975" y="6561138"/>
          <p14:tracePt t="62810" x="3348038" y="6561138"/>
          <p14:tracePt t="62818" x="3330575" y="6551613"/>
          <p14:tracePt t="62825" x="3305175" y="6551613"/>
          <p14:tracePt t="62835" x="3297238" y="6551613"/>
          <p14:tracePt t="62841" x="3270250" y="6543675"/>
          <p14:tracePt t="62851" x="3244850" y="6535738"/>
          <p14:tracePt t="62858" x="3236913" y="6526213"/>
          <p14:tracePt t="62869" x="3211513" y="6518275"/>
          <p14:tracePt t="62874" x="3194050" y="6510338"/>
          <p14:tracePt t="62885" x="3168650" y="6492875"/>
          <p14:tracePt t="62889" x="3117850" y="6467475"/>
          <p14:tracePt t="62901" x="3067050" y="6432550"/>
          <p14:tracePt t="62906" x="3008313" y="6416675"/>
          <p14:tracePt t="62916" x="2955925" y="6381750"/>
          <p14:tracePt t="62921" x="2879725" y="6365875"/>
          <p14:tracePt t="62931" x="2786063" y="6330950"/>
          <p14:tracePt t="62938" x="2684463" y="6288088"/>
          <p14:tracePt t="62948" x="2582863" y="6262688"/>
          <p14:tracePt t="62953" x="2497138" y="6229350"/>
          <p14:tracePt t="62962" x="2420938" y="6211888"/>
          <p14:tracePt t="62970" x="2379663" y="6194425"/>
          <p14:tracePt t="63011" x="2379663" y="6186488"/>
          <p14:tracePt t="63067" x="2379663" y="6178550"/>
          <p14:tracePt t="63083" x="2379663" y="6169025"/>
          <p14:tracePt t="63090" x="2379663" y="6153150"/>
          <p14:tracePt t="63098" x="2387600" y="6143625"/>
          <p14:tracePt t="63105" x="2395538" y="6135688"/>
          <p14:tracePt t="63114" x="2395538" y="6127750"/>
          <p14:tracePt t="63122" x="2405063" y="6118225"/>
          <p14:tracePt t="63131" x="2405063" y="6110288"/>
          <p14:tracePt t="63148" x="2405063" y="6102350"/>
          <p14:tracePt t="63163" x="2405063" y="6092825"/>
          <p14:tracePt t="63171" x="2405063" y="6076950"/>
          <p14:tracePt t="63179" x="2413000" y="6076950"/>
          <p14:tracePt t="63186" x="2420938" y="6059488"/>
          <p14:tracePt t="63194" x="2420938" y="6049963"/>
          <p14:tracePt t="63202" x="2420938" y="6042025"/>
          <p14:tracePt t="63210" x="2430463" y="6034088"/>
          <p14:tracePt t="63217" x="2430463" y="6024563"/>
          <p14:tracePt t="63226" x="2438400" y="6024563"/>
          <p14:tracePt t="63234" x="2438400" y="6016625"/>
          <p14:tracePt t="63243" x="2438400" y="6008688"/>
          <p14:tracePt t="63251" x="2446338" y="6008688"/>
          <p14:tracePt t="63259" x="2446338" y="5999163"/>
          <p14:tracePt t="63514" x="2455863" y="5999163"/>
          <p14:tracePt t="63530" x="2455863" y="5991225"/>
          <p14:tracePt t="63763" x="2463800" y="5991225"/>
          <p14:tracePt t="63771" x="2463800" y="5983288"/>
          <p14:tracePt t="63780" x="2471738" y="5983288"/>
          <p14:tracePt t="63786" x="2481263" y="5983288"/>
          <p14:tracePt t="63922" x="2489200" y="5983288"/>
          <p14:tracePt t="64011" x="2497138" y="5973763"/>
          <p14:tracePt t="64027" x="2506663" y="5973763"/>
          <p14:tracePt t="64082" x="2514600" y="5957888"/>
          <p14:tracePt t="64091" x="2524125" y="5957888"/>
          <p14:tracePt t="64099" x="2532063" y="5948363"/>
          <p14:tracePt t="64105" x="2532063" y="5940425"/>
          <p14:tracePt t="64115" x="2532063" y="5932488"/>
          <p14:tracePt t="64131" x="2532063" y="5915025"/>
          <p14:tracePt t="64138" x="2532063" y="5905500"/>
          <p14:tracePt t="64147" x="2532063" y="5880100"/>
          <p14:tracePt t="64154" x="2532063" y="5846763"/>
          <p14:tracePt t="64162" x="2532063" y="5829300"/>
          <p14:tracePt t="64170" x="2532063" y="5803900"/>
          <p14:tracePt t="64178" x="2532063" y="5788025"/>
          <p14:tracePt t="64185" x="2532063" y="5778500"/>
          <p14:tracePt t="64193" x="2532063" y="5770563"/>
          <p14:tracePt t="64907" x="2540000" y="5770563"/>
          <p14:tracePt t="64914" x="2557463" y="5770563"/>
          <p14:tracePt t="64921" x="2590800" y="5770563"/>
          <p14:tracePt t="64931" x="2625725" y="5770563"/>
          <p14:tracePt t="64937" x="2651125" y="5770563"/>
          <p14:tracePt t="64950" x="2676525" y="5770563"/>
          <p14:tracePt t="64953" x="2709863" y="5770563"/>
          <p14:tracePt t="64962" x="2735263" y="5770563"/>
          <p14:tracePt t="64969" x="2752725" y="5770563"/>
          <p14:tracePt t="64978" x="2786063" y="5770563"/>
          <p14:tracePt t="64986" x="2820988" y="5770563"/>
          <p14:tracePt t="64993" x="2854325" y="5770563"/>
          <p14:tracePt t="65002" x="2879725" y="5770563"/>
          <p14:tracePt t="65010" x="2930525" y="5761038"/>
          <p14:tracePt t="65018" x="2955925" y="5761038"/>
          <p14:tracePt t="65026" x="2998788" y="5761038"/>
          <p14:tracePt t="65035" x="3033713" y="5761038"/>
          <p14:tracePt t="65042" x="3067050" y="5753100"/>
          <p14:tracePt t="65050" x="3100388" y="5753100"/>
          <p14:tracePt t="65059" x="3117850" y="5753100"/>
          <p14:tracePt t="65066" x="3152775" y="5753100"/>
          <p14:tracePt t="65075" x="3186113" y="5753100"/>
          <p14:tracePt t="65091" x="3228975" y="5753100"/>
          <p14:tracePt t="65099" x="3355975" y="5727700"/>
          <p14:tracePt t="65107" x="3414713" y="5719763"/>
          <p14:tracePt t="65116" x="3475038" y="5710238"/>
          <p14:tracePt t="65122" x="3533775" y="5702300"/>
          <p14:tracePt t="65131" x="3594100" y="5684838"/>
          <p14:tracePt t="65139" x="3652838" y="5676900"/>
          <p14:tracePt t="65148" x="3713163" y="5676900"/>
          <p14:tracePt t="65154" x="3756025" y="5668963"/>
          <p14:tracePt t="65163" x="3797300" y="5668963"/>
          <p14:tracePt t="65170" x="3857625" y="5668963"/>
          <p14:tracePt t="65179" x="3900488" y="5668963"/>
          <p14:tracePt t="65185" x="3951288" y="5659438"/>
          <p14:tracePt t="65196" x="4002088" y="5659438"/>
          <p14:tracePt t="65201" x="4052888" y="5659438"/>
          <p14:tracePt t="65209" x="4121150" y="5651500"/>
          <p14:tracePt t="65217" x="4197350" y="5651500"/>
          <p14:tracePt t="65225" x="4265613" y="5641975"/>
          <p14:tracePt t="65233" x="4349750" y="5626100"/>
          <p14:tracePt t="65242" x="4443413" y="5616575"/>
          <p14:tracePt t="65249" x="4537075" y="5608638"/>
          <p14:tracePt t="65258" x="4630738" y="5591175"/>
          <p14:tracePt t="65265" x="4724400" y="5583238"/>
          <p14:tracePt t="65273" x="4818063" y="5575300"/>
          <p14:tracePt t="65282" x="4884738" y="5575300"/>
          <p14:tracePt t="65289" x="4945063" y="5565775"/>
          <p14:tracePt t="65299" x="5003800" y="5565775"/>
          <p14:tracePt t="65305" x="5046663" y="5565775"/>
          <p14:tracePt t="65315" x="5148263" y="5549900"/>
          <p14:tracePt t="65322" x="5183188" y="5549900"/>
          <p14:tracePt t="65330" x="5208588" y="5549900"/>
          <p14:tracePt t="65339" x="5233988" y="5549900"/>
          <p14:tracePt t="65346" x="5259388" y="5549900"/>
          <p14:tracePt t="65353" x="5284788" y="5540375"/>
          <p14:tracePt t="65363" x="5310188" y="5540375"/>
          <p14:tracePt t="65370" x="5343525" y="5540375"/>
          <p14:tracePt t="65379" x="5368925" y="5540375"/>
          <p14:tracePt t="65385" x="5378450" y="5540375"/>
          <p14:tracePt t="65394" x="5394325" y="5540375"/>
          <p14:tracePt t="65402" x="5411788" y="5540375"/>
          <p14:tracePt t="65410" x="5429250" y="5540375"/>
          <p14:tracePt t="65427" x="5454650" y="5540375"/>
          <p14:tracePt t="65434" x="5472113" y="5540375"/>
          <p14:tracePt t="65442" x="5505450" y="5540375"/>
          <p14:tracePt t="65449" x="5530850" y="5540375"/>
          <p14:tracePt t="65459" x="5556250" y="5540375"/>
          <p14:tracePt t="65465" x="5581650" y="5540375"/>
          <p14:tracePt t="65474" x="5607050" y="5540375"/>
          <p14:tracePt t="65483" x="5616575" y="5540375"/>
          <p14:tracePt t="65490" x="5624513" y="5540375"/>
          <p14:tracePt t="65554" x="5641975" y="5540375"/>
          <p14:tracePt t="65563" x="5649913" y="5540375"/>
          <p14:tracePt t="65570" x="5667375" y="5540375"/>
          <p14:tracePt t="65578" x="5675313" y="5540375"/>
          <p14:tracePt t="65585" x="5692775" y="5540375"/>
          <p14:tracePt t="65594" x="5708650" y="5540375"/>
          <p14:tracePt t="65602" x="5718175" y="5540375"/>
          <p14:tracePt t="65610" x="5735638" y="5540375"/>
          <p14:tracePt t="65618" x="5743575" y="5540375"/>
          <p14:tracePt t="65626" x="5751513" y="5540375"/>
          <p14:tracePt t="65633" x="5761038" y="5540375"/>
          <p14:tracePt t="65642" x="5768975" y="5540375"/>
          <p14:tracePt t="65650" x="5794375" y="5540375"/>
          <p14:tracePt t="65658" x="5827713" y="5549900"/>
          <p14:tracePt t="65665" x="5862638" y="5557838"/>
          <p14:tracePt t="65674" x="5888038" y="5557838"/>
          <p14:tracePt t="65683" x="5938838" y="5565775"/>
          <p14:tracePt t="65689" x="5964238" y="5565775"/>
          <p14:tracePt t="65699" x="6024563" y="5575300"/>
          <p14:tracePt t="65706" x="6065838" y="5575300"/>
          <p14:tracePt t="65717" x="6126163" y="5575300"/>
          <p14:tracePt t="65723" x="6151563" y="5575300"/>
          <p14:tracePt t="65733" x="6194425" y="5575300"/>
          <p14:tracePt t="65738" x="6227763" y="5575300"/>
          <p14:tracePt t="65745" x="6270625" y="5575300"/>
          <p14:tracePt t="65763" x="6303963" y="5575300"/>
          <p14:tracePt t="65770" x="6329363" y="5583238"/>
          <p14:tracePt t="65777" x="6415088" y="5583238"/>
          <p14:tracePt t="65785" x="6448425" y="5583238"/>
          <p14:tracePt t="65793" x="6483350" y="5583238"/>
          <p14:tracePt t="65801" x="6499225" y="5583238"/>
          <p14:tracePt t="65810" x="6534150" y="5583238"/>
          <p14:tracePt t="65817" x="6559550" y="5583238"/>
          <p14:tracePt t="65826" x="6575425" y="5583238"/>
          <p14:tracePt t="65834" x="6600825" y="5583238"/>
          <p14:tracePt t="65841" x="6626225" y="5583238"/>
          <p14:tracePt t="65849" x="6635750" y="5583238"/>
          <p14:tracePt t="65857" x="6661150" y="5583238"/>
          <p14:tracePt t="65866" x="6686550" y="5583238"/>
          <p14:tracePt t="65874" x="6704013" y="5583238"/>
          <p14:tracePt t="65883" x="6737350" y="5583238"/>
          <p14:tracePt t="65890" x="6762750" y="5583238"/>
          <p14:tracePt t="65900" x="6805613" y="5583238"/>
          <p14:tracePt t="65905" x="6848475" y="5583238"/>
          <p14:tracePt t="65916" x="6881813" y="5575300"/>
          <p14:tracePt t="65921" x="6924675" y="5575300"/>
          <p14:tracePt t="65933" x="6967538" y="5565775"/>
          <p14:tracePt t="65950" x="7026275" y="5565775"/>
          <p14:tracePt t="65955" x="7043738" y="5565775"/>
          <p14:tracePt t="65963" x="7069138" y="5565775"/>
          <p14:tracePt t="65969" x="7085013" y="5565775"/>
          <p14:tracePt t="65978" x="7112000" y="5565775"/>
          <p14:tracePt t="65986" x="7145338" y="5565775"/>
          <p14:tracePt t="65995" x="7178675" y="5565775"/>
          <p14:tracePt t="66001" x="7221538" y="5565775"/>
          <p14:tracePt t="66012" x="7307263" y="5565775"/>
          <p14:tracePt t="66017" x="7340600" y="5565775"/>
          <p14:tracePt t="66026" x="7373938" y="5565775"/>
          <p14:tracePt t="66033" x="7391400" y="5565775"/>
          <p14:tracePt t="66043" x="7408863" y="5565775"/>
          <p14:tracePt t="66050" x="7426325" y="5565775"/>
          <p14:tracePt t="66058" x="7434263" y="5575300"/>
          <p14:tracePt t="66067" x="7459663" y="5575300"/>
          <p14:tracePt t="66075" x="7477125" y="5583238"/>
          <p14:tracePt t="66081" x="7493000" y="5583238"/>
          <p14:tracePt t="66090" x="7518400" y="5591175"/>
          <p14:tracePt t="66097" x="7545388" y="5600700"/>
          <p14:tracePt t="66106" x="7578725" y="5608638"/>
          <p14:tracePt t="66122" x="7596188" y="5608638"/>
          <p14:tracePt t="66131" x="7621588" y="5616575"/>
          <p14:tracePt t="66138" x="7646988" y="5616575"/>
          <p14:tracePt t="66148" x="7672388" y="5626100"/>
          <p14:tracePt t="66154" x="7688263" y="5626100"/>
          <p14:tracePt t="66164" x="7715250" y="5634038"/>
          <p14:tracePt t="66169" x="7740650" y="5634038"/>
          <p14:tracePt t="66178" x="7756525" y="5634038"/>
          <p14:tracePt t="66186" x="7781925" y="5641975"/>
          <p14:tracePt t="66194" x="7807325" y="5641975"/>
          <p14:tracePt t="66201" x="7824788" y="5651500"/>
          <p14:tracePt t="66210" x="7850188" y="5651500"/>
          <p14:tracePt t="66218" x="7885113" y="5651500"/>
          <p14:tracePt t="66225" x="7918450" y="5659438"/>
          <p14:tracePt t="66233" x="7943850" y="5659438"/>
          <p14:tracePt t="66241" x="8080375" y="5668963"/>
          <p14:tracePt t="66250" x="8164513" y="5676900"/>
          <p14:tracePt t="66258" x="8240713" y="5694363"/>
          <p14:tracePt t="66265" x="8318500" y="5702300"/>
          <p14:tracePt t="66274" x="8385175" y="5710238"/>
          <p14:tracePt t="66282" x="8445500" y="5719763"/>
          <p14:tracePt t="66289" x="8488363" y="5719763"/>
          <p14:tracePt t="66299" x="8539163" y="5727700"/>
          <p14:tracePt t="66306" x="8572500" y="5735638"/>
          <p14:tracePt t="66315" x="8597900" y="5735638"/>
          <p14:tracePt t="66322" x="8648700" y="5745163"/>
          <p14:tracePt t="66331" x="8674100" y="5745163"/>
          <p14:tracePt t="66338" x="8724900" y="5753100"/>
          <p14:tracePt t="66346" x="8777288" y="5753100"/>
          <p14:tracePt t="66354" x="8828088" y="5770563"/>
          <p14:tracePt t="66362" x="8878888" y="5770563"/>
          <p14:tracePt t="66369" x="8937625" y="5770563"/>
          <p14:tracePt t="66378" x="8980488" y="5770563"/>
          <p14:tracePt t="66385" x="9031288" y="5770563"/>
          <p14:tracePt t="66394" x="9074150" y="5770563"/>
          <p14:tracePt t="66401" x="9099550" y="5770563"/>
          <p14:tracePt t="66409" x="9142413" y="5770563"/>
          <p14:tracePt t="66418" x="9193213" y="5770563"/>
          <p14:tracePt t="66426" x="9218613" y="5770563"/>
          <p14:tracePt t="66434" x="9261475" y="5770563"/>
          <p14:tracePt t="66443" x="9312275" y="5778500"/>
          <p14:tracePt t="66458" x="9353550" y="5778500"/>
          <p14:tracePt t="66467" x="9396413" y="5778500"/>
          <p14:tracePt t="66474" x="9482138" y="5788025"/>
          <p14:tracePt t="66482" x="9515475" y="5795963"/>
          <p14:tracePt t="66490" x="9540875" y="5795963"/>
          <p14:tracePt t="66499" x="9575800" y="5803900"/>
          <p14:tracePt t="66505" x="9583738" y="5803900"/>
          <p14:tracePt t="66516" x="9601200" y="5803900"/>
          <p14:tracePt t="66521" x="9609138" y="5803900"/>
          <p14:tracePt t="66532" x="9617075" y="5803900"/>
          <p14:tracePt t="66538" x="9626600" y="5803900"/>
          <p14:tracePt t="66550" x="9634538" y="5803900"/>
          <p14:tracePt t="66553" x="9642475" y="5803900"/>
          <p14:tracePt t="66563" x="9659938" y="5803900"/>
          <p14:tracePt t="66569" x="9685338" y="5803900"/>
          <p14:tracePt t="66578" x="9710738" y="5803900"/>
          <p14:tracePt t="66585" x="9728200" y="5803900"/>
          <p14:tracePt t="66594" x="9753600" y="5803900"/>
          <p14:tracePt t="66601" x="9786938" y="5803900"/>
          <p14:tracePt t="66610" x="9821863" y="5803900"/>
          <p14:tracePt t="66618" x="9847263" y="5813425"/>
          <p14:tracePt t="66626" x="9872663" y="5821363"/>
          <p14:tracePt t="66633" x="9906000" y="5821363"/>
          <p14:tracePt t="66641" x="9931400" y="5829300"/>
          <p14:tracePt t="66650" x="9948863" y="5829300"/>
          <p14:tracePt t="66658" x="9966325" y="5829300"/>
          <p14:tracePt t="66666" x="9991725" y="5829300"/>
          <p14:tracePt t="66674" x="9999663" y="5829300"/>
          <p14:tracePt t="66682" x="10017125" y="5829300"/>
          <p14:tracePt t="66689" x="10025063" y="5829300"/>
          <p14:tracePt t="66699" x="10042525" y="5829300"/>
          <p14:tracePt t="66705" x="10050463" y="5829300"/>
          <p14:tracePt t="66722" x="10059988" y="5829300"/>
          <p14:tracePt t="66732" x="10067925" y="5829300"/>
          <p14:tracePt t="66748" x="10075863" y="5829300"/>
          <p14:tracePt t="66827" x="10085388" y="5829300"/>
          <p14:tracePt t="66834" x="10093325" y="5829300"/>
          <p14:tracePt t="66850" x="10110788" y="5829300"/>
          <p14:tracePt t="66859" x="10126663" y="5829300"/>
          <p14:tracePt t="66874" x="10136188" y="5829300"/>
          <p14:tracePt t="66881" x="10144125" y="5829300"/>
          <p14:tracePt t="68043" x="10153650" y="5829300"/>
          <p14:tracePt t="68866" x="10161588" y="5829300"/>
          <p14:tracePt t="68891" x="10169525" y="5829300"/>
          <p14:tracePt t="73178" x="10179050" y="5829300"/>
          <p14:tracePt t="73226" x="10186988" y="5829300"/>
          <p14:tracePt t="75436" x="10194925" y="5829300"/>
          <p14:tracePt t="76322" x="10186988" y="5829300"/>
          <p14:tracePt t="76380" x="10186988" y="5813425"/>
          <p14:tracePt t="76386" x="10194925" y="5795963"/>
          <p14:tracePt t="76394" x="10220325" y="5761038"/>
          <p14:tracePt t="76402" x="10271125" y="5719763"/>
          <p14:tracePt t="76410" x="10348913" y="5676900"/>
          <p14:tracePt t="76418" x="10450513" y="5616575"/>
          <p14:tracePt t="76425" x="10552113" y="5565775"/>
          <p14:tracePt t="76435" x="10663238" y="5514975"/>
          <p14:tracePt t="76441" x="10747375" y="5464175"/>
          <p14:tracePt t="76449" x="10858500" y="5405438"/>
          <p14:tracePt t="76459" x="10985500" y="5370513"/>
          <p14:tracePt t="76466" x="11129963" y="5337175"/>
          <p14:tracePt t="76476" x="11487150" y="5226050"/>
          <p14:tracePt t="76482" x="11682413" y="5183188"/>
          <p14:tracePt t="76499" x="11911013" y="5116513"/>
          <p14:tracePt t="77675" x="1130300" y="76200"/>
          <p14:tracePt t="77675" x="1120775" y="119063"/>
          <p14:tracePt t="77675" x="1112838" y="161925"/>
          <p14:tracePt t="77675" x="1112838" y="212725"/>
          <p14:tracePt t="77675" x="1112838" y="238125"/>
          <p14:tracePt t="77675" x="1104900" y="288925"/>
          <p14:tracePt t="77675" x="1095375" y="331788"/>
          <p14:tracePt t="77675" x="1087438" y="365125"/>
          <p14:tracePt t="77675" x="1079500" y="407988"/>
          <p14:tracePt t="77675" x="1054100" y="458788"/>
          <p14:tracePt t="77675" x="1044575" y="492125"/>
          <p14:tracePt t="77675" x="1036638" y="527050"/>
          <p14:tracePt t="77675" x="1028700" y="544513"/>
          <p14:tracePt t="77675" x="1028700" y="552450"/>
          <p14:tracePt t="77675" x="993775" y="611188"/>
          <p14:tracePt t="77675" x="925513" y="663575"/>
          <p14:tracePt t="77675" x="942975" y="603250"/>
          <p14:tracePt t="77675" x="960438" y="569913"/>
          <p14:tracePt t="77675" x="968375" y="544513"/>
          <p14:tracePt t="77675" x="976313" y="560388"/>
          <p14:tracePt t="77675" x="993775" y="577850"/>
          <p14:tracePt t="77675" x="1028700" y="603250"/>
          <p14:tracePt t="77675" x="1079500" y="636588"/>
          <p14:tracePt t="77675" x="1138238" y="671513"/>
          <p14:tracePt t="77675" x="1239838" y="688975"/>
          <p14:tracePt t="77675" x="1358900" y="722313"/>
          <p14:tracePt t="77675" x="1817688" y="841375"/>
          <p14:tracePt t="77675" x="2073275" y="892175"/>
          <p14:tracePt t="77675" x="2379663" y="942975"/>
          <p14:tracePt t="77675" x="2709863" y="993775"/>
          <p14:tracePt t="77675" x="3049588" y="1044575"/>
          <p14:tracePt t="77675" x="3406775" y="1104900"/>
          <p14:tracePt t="77675" x="3771900" y="1173163"/>
          <p14:tracePt t="77675" x="4197350" y="1257300"/>
          <p14:tracePt t="77675" x="4562475" y="1308100"/>
          <p14:tracePt t="77675" x="4953000" y="1360488"/>
          <p14:tracePt t="77675" x="5310188" y="1419225"/>
          <p14:tracePt t="77675" x="5641975" y="1452563"/>
          <p14:tracePt t="77675" x="5938838" y="1487488"/>
          <p14:tracePt t="77675" x="6210300" y="1504950"/>
          <p14:tracePt t="77675" x="6440488" y="1504950"/>
          <p14:tracePt t="77675" x="6618288" y="1504950"/>
          <p14:tracePt t="77675" x="6788150" y="1504950"/>
          <p14:tracePt t="77675" x="6915150" y="1504950"/>
          <p14:tracePt t="77675" x="7034213" y="1504950"/>
          <p14:tracePt t="77675" x="7102475" y="1504950"/>
          <p14:tracePt t="77675" x="7162800" y="1504950"/>
          <p14:tracePt t="77675" x="7196138" y="1504950"/>
          <p14:tracePt t="77675" x="7204075" y="1504950"/>
          <p14:tracePt t="77675" x="7213600" y="1504950"/>
          <p14:tracePt t="77675" x="7221538" y="1504950"/>
          <p14:tracePt t="77675" x="7229475" y="1504950"/>
          <p14:tracePt t="77675" x="7239000" y="1504950"/>
          <p14:tracePt t="77675" x="7239000" y="1495425"/>
          <p14:tracePt t="77675" x="7239000" y="1487488"/>
          <p14:tracePt t="77675" x="7239000" y="1470025"/>
          <p14:tracePt t="77675" x="7239000" y="1462088"/>
          <p14:tracePt t="77675" x="7239000" y="1436688"/>
          <p14:tracePt t="77675" x="7239000" y="1419225"/>
          <p14:tracePt t="77675" x="7239000" y="1401763"/>
          <p14:tracePt t="77675" x="7239000" y="1376363"/>
          <p14:tracePt t="77675" x="7239000" y="1368425"/>
          <p14:tracePt t="77675" x="7239000" y="1343025"/>
          <p14:tracePt t="77675" x="7239000" y="1325563"/>
          <p14:tracePt t="77675" x="7239000" y="1282700"/>
          <p14:tracePt t="77675" x="7239000" y="1274763"/>
          <p14:tracePt t="77675" x="7229475" y="1249363"/>
          <p14:tracePt t="77675" x="7229475" y="1223963"/>
          <p14:tracePt t="77675" x="7229475" y="1206500"/>
          <p14:tracePt t="77675" x="7229475" y="1189038"/>
          <p14:tracePt t="77675" x="7221538" y="1173163"/>
          <p14:tracePt t="77675" x="7213600" y="1155700"/>
          <p14:tracePt t="77675" x="7204075" y="1147763"/>
          <p14:tracePt t="77675" x="7196138" y="1130300"/>
          <p14:tracePt t="77675" x="7188200" y="1112838"/>
          <p14:tracePt t="77675" x="7178675" y="1104900"/>
          <p14:tracePt t="77675" x="7178675" y="1096963"/>
          <p14:tracePt t="77675" x="7170738" y="1096963"/>
          <p14:tracePt t="77675" x="7170738" y="1087438"/>
          <p14:tracePt t="77675" x="7162800" y="1087438"/>
          <p14:tracePt t="77675" x="7162800" y="1079500"/>
          <p14:tracePt t="77675" x="7153275" y="1069975"/>
          <p14:tracePt t="77675" x="7145338" y="1069975"/>
          <p14:tracePt t="77675" x="7145338" y="1062038"/>
          <p14:tracePt t="77675" x="7145338" y="1054100"/>
          <p14:tracePt t="77675" x="7145338" y="1044575"/>
          <p14:tracePt t="77675" x="7137400" y="1044575"/>
          <p14:tracePt t="77675" x="7127875" y="1044575"/>
          <p14:tracePt t="77675" x="7127875" y="1036638"/>
          <p14:tracePt t="77675" x="7119938" y="1028700"/>
          <p14:tracePt t="77675" x="7094538" y="1019175"/>
          <p14:tracePt t="77675" x="7069138" y="1011238"/>
          <p14:tracePt t="77675" x="7034213" y="1003300"/>
          <p14:tracePt t="77675" x="6915150" y="952500"/>
          <p14:tracePt t="77675" x="6838950" y="935038"/>
          <p14:tracePt t="77675" x="6754813" y="900113"/>
          <p14:tracePt t="77675" x="6635750" y="874713"/>
          <p14:tracePt t="77675" x="6516688" y="841375"/>
          <p14:tracePt t="77675" x="6389688" y="808038"/>
          <p14:tracePt t="77675" x="6227763" y="765175"/>
          <p14:tracePt t="77675" x="6024563" y="714375"/>
          <p14:tracePt t="77675" x="5811838" y="636588"/>
          <p14:tracePt t="77675" x="5556250" y="569913"/>
          <p14:tracePt t="77675" x="5318125" y="492125"/>
          <p14:tracePt t="77675" x="5089525" y="415925"/>
          <p14:tracePt t="77675" x="4851400" y="331788"/>
          <p14:tracePt t="77675" x="4579938" y="238125"/>
          <p14:tracePt t="77675" x="4291013" y="152400"/>
          <p14:tracePt t="77675" x="4010025" y="85725"/>
          <p14:tracePt t="77675" x="3746500" y="17463"/>
        </p14:tracePtLst>
      </p14:laserTrace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（３）身体的拘束等の適正化の推進③</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sp>
        <p:nvSpPr>
          <p:cNvPr id="5" name="コンテンツ プレースホルダー 2"/>
          <p:cNvSpPr txBox="1">
            <a:spLocks/>
          </p:cNvSpPr>
          <p:nvPr/>
        </p:nvSpPr>
        <p:spPr>
          <a:xfrm>
            <a:off x="1476375" y="1676400"/>
            <a:ext cx="10002383" cy="45339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地域密着型通所介護事業所</a:t>
            </a:r>
            <a:endParaRPr lang="en-US" altLang="ja-JP" sz="3200" b="1" dirty="0"/>
          </a:p>
          <a:p>
            <a:pPr marL="0" indent="0">
              <a:buNone/>
            </a:pPr>
            <a:r>
              <a:rPr lang="ja-JP" altLang="en-US" sz="2800" dirty="0"/>
              <a:t>　</a:t>
            </a:r>
            <a:r>
              <a:rPr lang="ja-JP" altLang="en-US" sz="2400" dirty="0"/>
              <a:t>運営基準に以下のことが新たに規定されました</a:t>
            </a:r>
            <a:endParaRPr lang="en-US" altLang="ja-JP" sz="2400" dirty="0"/>
          </a:p>
          <a:p>
            <a:pPr marL="0" indent="0">
              <a:buNone/>
            </a:pPr>
            <a:endParaRPr lang="ja-JP" altLang="en-US" sz="2400" dirty="0"/>
          </a:p>
          <a:p>
            <a:pPr marL="0" indent="0">
              <a:buNone/>
            </a:pPr>
            <a:r>
              <a:rPr lang="ja-JP" altLang="en-US" sz="2400" dirty="0"/>
              <a:t>〇利用者又は他の利用者等の生命又は身体を保護するため緊急やむを得ない場合を除き、身体的拘束等を行ってはならないこと。</a:t>
            </a:r>
          </a:p>
          <a:p>
            <a:pPr marL="0" indent="0">
              <a:buNone/>
            </a:pPr>
            <a:r>
              <a:rPr lang="ja-JP" altLang="en-US" sz="2400" dirty="0"/>
              <a:t>〇 身体的拘束等を行う場合には、その態様及び時間、その際の利用者の心身の状況並びに緊急やむを得ない理由を記録しなければならないこと</a:t>
            </a:r>
            <a:endParaRPr lang="ja-JP" altLang="en-US" sz="2400" dirty="0">
              <a:latin typeface="+mn-ea"/>
            </a:endParaRPr>
          </a:p>
        </p:txBody>
      </p:sp>
      <p:pic>
        <p:nvPicPr>
          <p:cNvPr id="8" name="オーディオ 7">
            <a:hlinkClick r:id="" action="ppaction://media"/>
            <a:extLst>
              <a:ext uri="{FF2B5EF4-FFF2-40B4-BE49-F238E27FC236}">
                <a16:creationId xmlns:a16="http://schemas.microsoft.com/office/drawing/2014/main" id="{410023AB-B5FE-4357-8953-E1CC1BD866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26569522"/>
      </p:ext>
    </p:extLst>
  </p:cSld>
  <p:clrMapOvr>
    <a:masterClrMapping/>
  </p:clrMapOvr>
  <mc:AlternateContent xmlns:mc="http://schemas.openxmlformats.org/markup-compatibility/2006" xmlns:p14="http://schemas.microsoft.com/office/powerpoint/2010/main">
    <mc:Choice Requires="p14">
      <p:transition spd="slow" p14:dur="2000" advTm="59589"/>
    </mc:Choice>
    <mc:Fallback xmlns="">
      <p:transition spd="slow" advTm="595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24055" x="1290638" y="2014538"/>
          <p14:tracePt t="24669" x="1290638" y="2022475"/>
          <p14:tracePt t="25832" x="1290638" y="2030413"/>
          <p14:tracePt t="26103" x="1290638" y="2039938"/>
          <p14:tracePt t="26118" x="1290638" y="2047875"/>
          <p14:tracePt t="26142" x="1290638" y="2055813"/>
          <p14:tracePt t="26165" x="1290638" y="2065338"/>
          <p14:tracePt t="26172" x="1290638" y="2073275"/>
          <p14:tracePt t="26191" x="1290638" y="2082800"/>
          <p14:tracePt t="26197" x="1290638" y="2098675"/>
          <p14:tracePt t="26214" x="1290638" y="2108200"/>
          <p14:tracePt t="26222" x="1290638" y="2116138"/>
          <p14:tracePt t="26238" x="1290638" y="2124075"/>
          <p14:tracePt t="26245" x="1290638" y="2133600"/>
          <p14:tracePt t="26252" x="1290638" y="2141538"/>
          <p14:tracePt t="26268" x="1290638" y="2149475"/>
          <p14:tracePt t="26276" x="1290638" y="2159000"/>
          <p14:tracePt t="26284" x="1290638" y="2166938"/>
          <p14:tracePt t="26292" x="1290638" y="2184400"/>
          <p14:tracePt t="26300" x="1290638" y="2200275"/>
          <p14:tracePt t="26308" x="1308100" y="2252663"/>
          <p14:tracePt t="26317" x="1325563" y="2278063"/>
          <p14:tracePt t="26326" x="1325563" y="2303463"/>
          <p14:tracePt t="26333" x="1333500" y="2319338"/>
          <p14:tracePt t="26342" x="1343025" y="2344738"/>
          <p14:tracePt t="26350" x="1358900" y="2371725"/>
          <p14:tracePt t="26357" x="1376363" y="2405063"/>
          <p14:tracePt t="26366" x="1393825" y="2438400"/>
          <p14:tracePt t="26374" x="1427163" y="2489200"/>
          <p14:tracePt t="26381" x="1470025" y="2541588"/>
          <p14:tracePt t="26391" x="1512888" y="2608263"/>
          <p14:tracePt t="26397" x="1554163" y="2668588"/>
          <p14:tracePt t="26407" x="1597025" y="2744788"/>
          <p14:tracePt t="26421" x="1647825" y="2820988"/>
          <p14:tracePt t="26429" x="1690688" y="2897188"/>
          <p14:tracePt t="26438" x="1741488" y="2965450"/>
          <p14:tracePt t="26445" x="1766888" y="3041650"/>
          <p14:tracePt t="26453" x="1801813" y="3127375"/>
          <p14:tracePt t="26460" x="1827213" y="3228975"/>
          <p14:tracePt t="26469" x="1860550" y="3322638"/>
          <p14:tracePt t="26478" x="1893888" y="3433763"/>
          <p14:tracePt t="26485" x="1903413" y="3560763"/>
          <p14:tracePt t="26493" x="1903413" y="3705225"/>
          <p14:tracePt t="26501" x="1903413" y="3832225"/>
          <p14:tracePt t="26510" x="1903413" y="3943350"/>
          <p14:tracePt t="26517" x="1893888" y="4044950"/>
          <p14:tracePt t="26526" x="1878013" y="4130675"/>
          <p14:tracePt t="26533" x="1868488" y="4257675"/>
          <p14:tracePt t="26541" x="1868488" y="4308475"/>
          <p14:tracePt t="26549" x="1860550" y="4316413"/>
          <p14:tracePt t="26558" x="1852613" y="4333875"/>
          <p14:tracePt t="26566" x="1852613" y="4351338"/>
          <p14:tracePt t="26582" x="1843088" y="4351338"/>
          <p14:tracePt t="26590" x="1835150" y="4359275"/>
          <p14:tracePt t="26597" x="1835150" y="4368800"/>
          <p14:tracePt t="26608" x="1827213" y="4368800"/>
          <p14:tracePt t="26702" x="1817688" y="4368800"/>
          <p14:tracePt t="26709" x="1809750" y="4368800"/>
          <p14:tracePt t="26718" x="1801813" y="4368800"/>
          <p14:tracePt t="26727" x="1792288" y="4368800"/>
          <p14:tracePt t="26733" x="1776413" y="4368800"/>
          <p14:tracePt t="26741" x="1758950" y="4359275"/>
          <p14:tracePt t="26758" x="1708150" y="4333875"/>
          <p14:tracePt t="26766" x="1698625" y="4316413"/>
          <p14:tracePt t="26776" x="1673225" y="4300538"/>
          <p14:tracePt t="26781" x="1657350" y="4283075"/>
          <p14:tracePt t="26792" x="1631950" y="4265613"/>
          <p14:tracePt t="26798" x="1614488" y="4249738"/>
          <p14:tracePt t="26809" x="1597025" y="4224338"/>
          <p14:tracePt t="26813" x="1589088" y="4206875"/>
          <p14:tracePt t="26824" x="1571625" y="4197350"/>
          <p14:tracePt t="26830" x="1563688" y="4197350"/>
          <p14:tracePt t="26837" x="1563688" y="4189413"/>
          <p14:tracePt t="26853" x="1563688" y="4181475"/>
          <p14:tracePt t="26861" x="1563688" y="4171950"/>
          <p14:tracePt t="26877" x="1554163" y="4164013"/>
          <p14:tracePt t="26885" x="1554163" y="4156075"/>
          <p14:tracePt t="26893" x="1554163" y="4146550"/>
          <p14:tracePt t="26902" x="1554163" y="4138613"/>
          <p14:tracePt t="26909" x="1554163" y="4130675"/>
          <p14:tracePt t="26916" x="1546225" y="4121150"/>
          <p14:tracePt t="26925" x="1546225" y="4105275"/>
          <p14:tracePt t="26933" x="1538288" y="4095750"/>
          <p14:tracePt t="26941" x="1538288" y="4079875"/>
          <p14:tracePt t="26948" x="1528763" y="4062413"/>
          <p14:tracePt t="26957" x="1528763" y="4052888"/>
          <p14:tracePt t="26964" x="1528763" y="4037013"/>
          <p14:tracePt t="26973" x="1520825" y="4027488"/>
          <p14:tracePt t="28916" x="1520825" y="4019550"/>
          <p14:tracePt t="28933" x="1528763" y="4011613"/>
          <p14:tracePt t="28940" x="1538288" y="4002088"/>
          <p14:tracePt t="28948" x="1546225" y="4002088"/>
          <p14:tracePt t="28957" x="1546225" y="3986213"/>
          <p14:tracePt t="28965" x="1546225" y="3976688"/>
          <p14:tracePt t="29038" x="1546225" y="3968750"/>
          <p14:tracePt t="29045" x="1546225" y="3960813"/>
          <p14:tracePt t="29056" x="1554163" y="3960813"/>
          <p14:tracePt t="29060" x="1554163" y="3951288"/>
          <p14:tracePt t="29070" x="1554163" y="3935413"/>
          <p14:tracePt t="29077" x="1554163" y="3925888"/>
          <p14:tracePt t="29085" x="1554163" y="3917950"/>
          <p14:tracePt t="29092" x="1554163" y="3908425"/>
          <p14:tracePt t="29102" x="1554163" y="3900488"/>
          <p14:tracePt t="29109" x="1554163" y="3892550"/>
          <p14:tracePt t="29117" x="1554163" y="3883025"/>
          <p14:tracePt t="30413" x="1563688" y="3883025"/>
          <p14:tracePt t="30421" x="1579563" y="3883025"/>
          <p14:tracePt t="30429" x="1606550" y="3883025"/>
          <p14:tracePt t="30437" x="1647825" y="3883025"/>
          <p14:tracePt t="30444" x="1673225" y="3883025"/>
          <p14:tracePt t="30455" x="1716088" y="3883025"/>
          <p14:tracePt t="30461" x="1749425" y="3883025"/>
          <p14:tracePt t="30471" x="1784350" y="3883025"/>
          <p14:tracePt t="30477" x="1801813" y="3883025"/>
          <p14:tracePt t="30488" x="1817688" y="3883025"/>
          <p14:tracePt t="30493" x="1843088" y="3883025"/>
          <p14:tracePt t="30501" x="1885950" y="3883025"/>
          <p14:tracePt t="30509" x="1893888" y="3883025"/>
          <p14:tracePt t="30519" x="1911350" y="3883025"/>
          <p14:tracePt t="30524" x="1936750" y="3883025"/>
          <p14:tracePt t="30533" x="1962150" y="3883025"/>
          <p14:tracePt t="30541" x="2012950" y="3892550"/>
          <p14:tracePt t="30551" x="2081213" y="3892550"/>
          <p14:tracePt t="30567" x="2157413" y="3900488"/>
          <p14:tracePt t="30573" x="2243138" y="3900488"/>
          <p14:tracePt t="30581" x="2311400" y="3908425"/>
          <p14:tracePt t="30589" x="2395538" y="3908425"/>
          <p14:tracePt t="30598" x="2489200" y="3917950"/>
          <p14:tracePt t="30604" x="2557463" y="3935413"/>
          <p14:tracePt t="30613" x="2633663" y="3935413"/>
          <p14:tracePt t="30622" x="2684463" y="3935413"/>
          <p14:tracePt t="30630" x="2760663" y="3935413"/>
          <p14:tracePt t="30637" x="2828925" y="3935413"/>
          <p14:tracePt t="30645" x="2930525" y="3935413"/>
          <p14:tracePt t="30653" x="3016250" y="3935413"/>
          <p14:tracePt t="30660" x="3117850" y="3943350"/>
          <p14:tracePt t="30670" x="3228975" y="3943350"/>
          <p14:tracePt t="30676" x="3338513" y="3951288"/>
          <p14:tracePt t="30686" x="3467100" y="3968750"/>
          <p14:tracePt t="30693" x="3594100" y="3976688"/>
          <p14:tracePt t="30701" x="3721100" y="3986213"/>
          <p14:tracePt t="30708" x="3848100" y="4002088"/>
          <p14:tracePt t="30717" x="3967163" y="4011613"/>
          <p14:tracePt t="30725" x="4205288" y="4027488"/>
          <p14:tracePt t="30733" x="4291013" y="4027488"/>
          <p14:tracePt t="30742" x="4349750" y="4027488"/>
          <p14:tracePt t="30749" x="4418013" y="4027488"/>
          <p14:tracePt t="30757" x="4468813" y="4027488"/>
          <p14:tracePt t="30766" x="4511675" y="4011613"/>
          <p14:tracePt t="30774" x="4545013" y="4002088"/>
          <p14:tracePt t="30781" x="4605338" y="3994150"/>
          <p14:tracePt t="30790" x="4664075" y="3986213"/>
          <p14:tracePt t="30797" x="4732338" y="3976688"/>
          <p14:tracePt t="30805" x="4826000" y="3968750"/>
          <p14:tracePt t="30813" x="4919663" y="3951288"/>
          <p14:tracePt t="30823" x="5038725" y="3943350"/>
          <p14:tracePt t="30829" x="5165725" y="3935413"/>
          <p14:tracePt t="30840" x="5276850" y="3917950"/>
          <p14:tracePt t="30844" x="5394325" y="3908425"/>
          <p14:tracePt t="30854" x="5497513" y="3900488"/>
          <p14:tracePt t="30862" x="5581650" y="3883025"/>
          <p14:tracePt t="30872" x="5641975" y="3883025"/>
          <p14:tracePt t="30885" x="5667375" y="3875088"/>
          <p14:tracePt t="30901" x="5683250" y="3875088"/>
          <p14:tracePt t="30909" x="5708650" y="3875088"/>
          <p14:tracePt t="30917" x="5726113" y="3867150"/>
          <p14:tracePt t="30925" x="5751513" y="3867150"/>
          <p14:tracePt t="30933" x="5786438" y="3867150"/>
          <p14:tracePt t="30941" x="5811838" y="3867150"/>
          <p14:tracePt t="30949" x="5862638" y="3841750"/>
          <p14:tracePt t="30957" x="5888038" y="3824288"/>
          <p14:tracePt t="30966" x="5905500" y="3824288"/>
          <p14:tracePt t="30974" x="5913438" y="3806825"/>
          <p14:tracePt t="30981" x="5921375" y="3798888"/>
          <p14:tracePt t="30989" x="5921375" y="3790950"/>
          <p14:tracePt t="31165" x="5913438" y="3790950"/>
          <p14:tracePt t="31174" x="5862638" y="3790950"/>
          <p14:tracePt t="31182" x="5837238" y="3781425"/>
          <p14:tracePt t="31189" x="5802313" y="3781425"/>
          <p14:tracePt t="31198" x="5761038" y="3773488"/>
          <p14:tracePt t="31205" x="5718175" y="3773488"/>
          <p14:tracePt t="31213" x="5683250" y="3763963"/>
          <p14:tracePt t="31221" x="5641975" y="3763963"/>
          <p14:tracePt t="31238" x="5607050" y="3763963"/>
          <p14:tracePt t="31246" x="5573713" y="3763963"/>
          <p14:tracePt t="31256" x="5556250" y="3763963"/>
          <p14:tracePt t="31262" x="5538788" y="3763963"/>
          <p14:tracePt t="31270" x="5530850" y="3763963"/>
          <p14:tracePt t="31583" x="5548313" y="3763963"/>
          <p14:tracePt t="31589" x="5565775" y="3763963"/>
          <p14:tracePt t="31597" x="5591175" y="3763963"/>
          <p14:tracePt t="31605" x="5607050" y="3763963"/>
          <p14:tracePt t="31612" x="5624513" y="3763963"/>
          <p14:tracePt t="31620" x="5641975" y="3763963"/>
          <p14:tracePt t="31628" x="5692775" y="3773488"/>
          <p14:tracePt t="31637" x="5718175" y="3773488"/>
          <p14:tracePt t="31644" x="5743575" y="3773488"/>
          <p14:tracePt t="31654" x="5761038" y="3773488"/>
          <p14:tracePt t="31660" x="5776913" y="3773488"/>
          <p14:tracePt t="31672" x="5794375" y="3781425"/>
          <p14:tracePt t="31677" x="5802313" y="3781425"/>
          <p14:tracePt t="31685" x="5827713" y="3781425"/>
          <p14:tracePt t="31693" x="5845175" y="3781425"/>
          <p14:tracePt t="31701" x="5862638" y="3781425"/>
          <p14:tracePt t="31708" x="5888038" y="3781425"/>
          <p14:tracePt t="31717" x="5921375" y="3781425"/>
          <p14:tracePt t="31725" x="5938838" y="3781425"/>
          <p14:tracePt t="31733" x="5972175" y="3781425"/>
          <p14:tracePt t="31740" x="6007100" y="3781425"/>
          <p14:tracePt t="31749" x="6049963" y="3781425"/>
          <p14:tracePt t="31759" x="6083300" y="3781425"/>
          <p14:tracePt t="31765" x="6108700" y="3781425"/>
          <p14:tracePt t="31773" x="6142038" y="3781425"/>
          <p14:tracePt t="31781" x="6176963" y="3781425"/>
          <p14:tracePt t="31789" x="6210300" y="3781425"/>
          <p14:tracePt t="31797" x="6235700" y="3781425"/>
          <p14:tracePt t="31805" x="6261100" y="3781425"/>
          <p14:tracePt t="31814" x="6296025" y="3781425"/>
          <p14:tracePt t="31823" x="6311900" y="3781425"/>
          <p14:tracePt t="31829" x="6338888" y="3781425"/>
          <p14:tracePt t="31838" x="6364288" y="3781425"/>
          <p14:tracePt t="31846" x="6430963" y="3798888"/>
          <p14:tracePt t="31856" x="6456363" y="3798888"/>
          <p14:tracePt t="31862" x="6491288" y="3798888"/>
          <p14:tracePt t="31871" x="6534150" y="3798888"/>
          <p14:tracePt t="31877" x="6584950" y="3816350"/>
          <p14:tracePt t="31888" x="6610350" y="3816350"/>
          <p14:tracePt t="31893" x="6661150" y="3824288"/>
          <p14:tracePt t="31910" x="6686550" y="3824288"/>
          <p14:tracePt t="31917" x="6719888" y="3824288"/>
          <p14:tracePt t="31925" x="6745288" y="3824288"/>
          <p14:tracePt t="31933" x="6754813" y="3824288"/>
          <p14:tracePt t="31940" x="6762750" y="3824288"/>
          <p14:tracePt t="31950" x="6770688" y="3824288"/>
          <p14:tracePt t="32575" x="6780213" y="3824288"/>
          <p14:tracePt t="32581" x="6805613" y="3824288"/>
          <p14:tracePt t="32597" x="6856413" y="3816350"/>
          <p14:tracePt t="32605" x="6873875" y="3816350"/>
          <p14:tracePt t="32613" x="6889750" y="3816350"/>
          <p14:tracePt t="32621" x="6899275" y="3816350"/>
          <p14:tracePt t="32628" x="6915150" y="3816350"/>
          <p14:tracePt t="32637" x="6924675" y="3816350"/>
          <p14:tracePt t="32645" x="6932613" y="3806825"/>
          <p14:tracePt t="32652" x="6958013" y="3806825"/>
          <p14:tracePt t="32661" x="6975475" y="3806825"/>
          <p14:tracePt t="32669" x="6992938" y="3806825"/>
          <p14:tracePt t="32677" x="7026275" y="3806825"/>
          <p14:tracePt t="32687" x="7043738" y="3806825"/>
          <p14:tracePt t="32694" x="7069138" y="3806825"/>
          <p14:tracePt t="32704" x="7094538" y="3806825"/>
          <p14:tracePt t="32710" x="7112000" y="3806825"/>
          <p14:tracePt t="32718" x="7137400" y="3806825"/>
          <p14:tracePt t="32725" x="7170738" y="3806825"/>
          <p14:tracePt t="32734" x="7188200" y="3806825"/>
          <p14:tracePt t="32741" x="7221538" y="3806825"/>
          <p14:tracePt t="32749" x="7264400" y="3806825"/>
          <p14:tracePt t="32757" x="7297738" y="3806825"/>
          <p14:tracePt t="32765" x="7332663" y="3806825"/>
          <p14:tracePt t="32773" x="7358063" y="3816350"/>
          <p14:tracePt t="32781" x="7383463" y="3816350"/>
          <p14:tracePt t="32789" x="7408863" y="3816350"/>
          <p14:tracePt t="32797" x="7416800" y="3816350"/>
          <p14:tracePt t="32805" x="7434263" y="3816350"/>
          <p14:tracePt t="32813" x="7451725" y="3816350"/>
          <p14:tracePt t="32821" x="7477125" y="3816350"/>
          <p14:tracePt t="32831" x="7493000" y="3816350"/>
          <p14:tracePt t="32837" x="7518400" y="3816350"/>
          <p14:tracePt t="32845" x="7535863" y="3816350"/>
          <p14:tracePt t="32855" x="7561263" y="3816350"/>
          <p14:tracePt t="32862" x="7578725" y="3816350"/>
          <p14:tracePt t="32871" x="7596188" y="3824288"/>
          <p14:tracePt t="32878" x="7612063" y="3824288"/>
          <p14:tracePt t="32886" x="7637463" y="3824288"/>
          <p14:tracePt t="32901" x="7646988" y="3824288"/>
          <p14:tracePt t="32909" x="7654925" y="3824288"/>
          <p14:tracePt t="32941" x="7662863" y="3824288"/>
          <p14:tracePt t="32950" x="7672388" y="3824288"/>
          <p14:tracePt t="32956" x="7680325" y="3824288"/>
          <p14:tracePt t="32965" x="7688263" y="3824288"/>
          <p14:tracePt t="32973" x="7705725" y="3824288"/>
          <p14:tracePt t="32981" x="7715250" y="3824288"/>
          <p14:tracePt t="32989" x="7731125" y="3824288"/>
          <p14:tracePt t="32998" x="7756525" y="3832225"/>
          <p14:tracePt t="33007" x="7766050" y="3832225"/>
          <p14:tracePt t="33013" x="7781925" y="3832225"/>
          <p14:tracePt t="33022" x="7791450" y="3832225"/>
          <p14:tracePt t="33030" x="7799388" y="3832225"/>
          <p14:tracePt t="33039" x="7832725" y="3832225"/>
          <p14:tracePt t="33045" x="7859713" y="3832225"/>
          <p14:tracePt t="33053" x="7893050" y="3832225"/>
          <p14:tracePt t="33061" x="7935913" y="3832225"/>
          <p14:tracePt t="33071" x="7969250" y="3832225"/>
          <p14:tracePt t="33077" x="8012113" y="3832225"/>
          <p14:tracePt t="33086" x="8054975" y="3832225"/>
          <p14:tracePt t="33093" x="8088313" y="3832225"/>
          <p14:tracePt t="33102" x="8131175" y="3832225"/>
          <p14:tracePt t="33109" x="8156575" y="3832225"/>
          <p14:tracePt t="33118" x="8181975" y="3832225"/>
          <p14:tracePt t="33126" x="8207375" y="3832225"/>
          <p14:tracePt t="33134" x="8224838" y="3832225"/>
          <p14:tracePt t="33142" x="8250238" y="3832225"/>
          <p14:tracePt t="33149" x="8283575" y="3832225"/>
          <p14:tracePt t="33157" x="8326438" y="3841750"/>
          <p14:tracePt t="33166" x="8359775" y="3849688"/>
          <p14:tracePt t="33175" x="8420100" y="3849688"/>
          <p14:tracePt t="33181" x="8478838" y="3857625"/>
          <p14:tracePt t="33190" x="8539163" y="3867150"/>
          <p14:tracePt t="33197" x="8597900" y="3867150"/>
          <p14:tracePt t="33205" x="8658225" y="3867150"/>
          <p14:tracePt t="33214" x="8699500" y="3867150"/>
          <p14:tracePt t="33221" x="8742363" y="3867150"/>
          <p14:tracePt t="33229" x="8777288" y="3867150"/>
          <p14:tracePt t="33236" x="8793163" y="3867150"/>
          <p14:tracePt t="33246" x="8818563" y="3857625"/>
          <p14:tracePt t="33254" x="8843963" y="3857625"/>
          <p14:tracePt t="33262" x="8861425" y="3857625"/>
          <p14:tracePt t="33278" x="8904288" y="3857625"/>
          <p14:tracePt t="33288" x="8921750" y="3857625"/>
          <p14:tracePt t="33293" x="8955088" y="3857625"/>
          <p14:tracePt t="33304" x="8980488" y="3849688"/>
          <p14:tracePt t="33309" x="9005888" y="3849688"/>
          <p14:tracePt t="33318" x="9039225" y="3849688"/>
          <p14:tracePt t="33324" x="9074150" y="3849688"/>
          <p14:tracePt t="33333" x="9099550" y="3849688"/>
          <p14:tracePt t="33340" x="9124950" y="3841750"/>
          <p14:tracePt t="33349" x="9150350" y="3841750"/>
          <p14:tracePt t="33357" x="9175750" y="3841750"/>
          <p14:tracePt t="33365" x="9193213" y="3841750"/>
          <p14:tracePt t="33374" x="9209088" y="3841750"/>
          <p14:tracePt t="33381" x="9218613" y="3841750"/>
          <p14:tracePt t="33389" x="9244013" y="3841750"/>
          <p14:tracePt t="33398" x="9261475" y="3841750"/>
          <p14:tracePt t="33405" x="9277350" y="3841750"/>
          <p14:tracePt t="33413" x="9312275" y="3841750"/>
          <p14:tracePt t="33421" x="9337675" y="3841750"/>
          <p14:tracePt t="33428" x="9380538" y="3832225"/>
          <p14:tracePt t="33437" x="9413875" y="3824288"/>
          <p14:tracePt t="33445" x="9456738" y="3816350"/>
          <p14:tracePt t="33453" x="9490075" y="3798888"/>
          <p14:tracePt t="33462" x="9523413" y="3790950"/>
          <p14:tracePt t="33470" x="9550400" y="3781425"/>
          <p14:tracePt t="33477" x="9566275" y="3781425"/>
          <p14:tracePt t="33488" x="9575800" y="3781425"/>
          <p14:tracePt t="33493" x="9591675" y="3773488"/>
          <p14:tracePt t="33505" x="9601200" y="3773488"/>
          <p14:tracePt t="33509" x="9609138" y="3773488"/>
          <p14:tracePt t="33520" x="9617075" y="3773488"/>
          <p14:tracePt t="33526" x="9626600" y="3773488"/>
          <p14:tracePt t="33533" x="9642475" y="3773488"/>
          <p14:tracePt t="33541" x="9667875" y="3763963"/>
          <p14:tracePt t="33549" x="9677400" y="3763963"/>
          <p14:tracePt t="33557" x="9694863" y="3763963"/>
          <p14:tracePt t="33567" x="9702800" y="3763963"/>
          <p14:tracePt t="33573" x="9710738" y="3763963"/>
          <p14:tracePt t="33582" x="9728200" y="3763963"/>
          <p14:tracePt t="33599" x="9736138" y="3763963"/>
          <p14:tracePt t="33605" x="9745663" y="3763963"/>
          <p14:tracePt t="33614" x="9753600" y="3763963"/>
          <p14:tracePt t="33631" x="9771063" y="3763963"/>
          <p14:tracePt t="33637" x="9779000" y="3763963"/>
          <p14:tracePt t="33646" x="9796463" y="3763963"/>
          <p14:tracePt t="33654" x="9821863" y="3763963"/>
          <p14:tracePt t="33661" x="9839325" y="3763963"/>
          <p14:tracePt t="33670" x="9864725" y="3763963"/>
          <p14:tracePt t="33677" x="9898063" y="3763963"/>
          <p14:tracePt t="33686" x="9923463" y="3763963"/>
          <p14:tracePt t="33694" x="9940925" y="3763963"/>
          <p14:tracePt t="33704" x="9999663" y="3763963"/>
          <p14:tracePt t="33710" x="10009188" y="3763963"/>
          <p14:tracePt t="33717" x="10034588" y="3763963"/>
          <p14:tracePt t="33725" x="10042525" y="3763963"/>
          <p14:tracePt t="33734" x="10059988" y="3763963"/>
          <p14:tracePt t="33741" x="10075863" y="3763963"/>
          <p14:tracePt t="33749" x="10093325" y="3763963"/>
          <p14:tracePt t="33756" x="10110788" y="3763963"/>
          <p14:tracePt t="33766" x="10136188" y="3763963"/>
          <p14:tracePt t="33773" x="10144125" y="3763963"/>
          <p14:tracePt t="33781" x="10169525" y="3773488"/>
          <p14:tracePt t="33789" x="10194925" y="3773488"/>
          <p14:tracePt t="33797" x="10212388" y="3781425"/>
          <p14:tracePt t="33806" x="10237788" y="3781425"/>
          <p14:tracePt t="33814" x="10255250" y="3781425"/>
          <p14:tracePt t="33821" x="10271125" y="3781425"/>
          <p14:tracePt t="33829" x="10280650" y="3781425"/>
          <p14:tracePt t="33837" x="10298113" y="3781425"/>
          <p14:tracePt t="33853" x="10313988" y="3781425"/>
          <p14:tracePt t="33861" x="10323513" y="3781425"/>
          <p14:tracePt t="33870" x="10331450" y="3781425"/>
          <p14:tracePt t="33878" x="10356850" y="3781425"/>
          <p14:tracePt t="33887" x="10374313" y="3781425"/>
          <p14:tracePt t="33893" x="10390188" y="3781425"/>
          <p14:tracePt t="33903" x="10415588" y="3781425"/>
          <p14:tracePt t="33910" x="10433050" y="3790950"/>
          <p14:tracePt t="33926" x="10450513" y="3790950"/>
          <p14:tracePt t="33935" x="10483850" y="3790950"/>
          <p14:tracePt t="33940" x="10493375" y="3790950"/>
          <p14:tracePt t="33948" x="10509250" y="3790950"/>
          <p14:tracePt t="33956" x="10518775" y="3790950"/>
          <p14:tracePt t="33966" x="10526713" y="3790950"/>
          <p14:tracePt t="33973" x="10544175" y="3798888"/>
          <p14:tracePt t="33981" x="10569575" y="3798888"/>
          <p14:tracePt t="33989" x="10594975" y="3798888"/>
          <p14:tracePt t="33997" x="10620375" y="3798888"/>
          <p14:tracePt t="34005" x="10653713" y="3798888"/>
          <p14:tracePt t="34013" x="10671175" y="3806825"/>
          <p14:tracePt t="34021" x="10704513" y="3806825"/>
          <p14:tracePt t="34030" x="10739438" y="3816350"/>
          <p14:tracePt t="34055" x="10807700" y="3816350"/>
          <p14:tracePt t="34062" x="10833100" y="3824288"/>
          <p14:tracePt t="34071" x="10841038" y="3824288"/>
          <p14:tracePt t="34077" x="10866438" y="3824288"/>
          <p14:tracePt t="34086" x="10901363" y="3824288"/>
          <p14:tracePt t="34093" x="10917238" y="3824288"/>
          <p14:tracePt t="34104" x="10952163" y="3832225"/>
          <p14:tracePt t="34110" x="10985500" y="3832225"/>
          <p14:tracePt t="34120" x="11018838" y="3841750"/>
          <p14:tracePt t="34125" x="11053763" y="3841750"/>
          <p14:tracePt t="34133" x="11071225" y="3849688"/>
          <p14:tracePt t="34142" x="11096625" y="3849688"/>
          <p14:tracePt t="34150" x="11129963" y="3849688"/>
          <p14:tracePt t="34158" x="11147425" y="3849688"/>
          <p14:tracePt t="34166" x="11163300" y="3849688"/>
          <p14:tracePt t="34173" x="11188700" y="3849688"/>
          <p14:tracePt t="34182" x="11206163" y="3849688"/>
          <p14:tracePt t="34189" x="11241088" y="3849688"/>
          <p14:tracePt t="34197" x="11274425" y="3857625"/>
          <p14:tracePt t="34205" x="11299825" y="3857625"/>
          <p14:tracePt t="34215" x="11317288" y="3857625"/>
          <p14:tracePt t="34221" x="11342688" y="3857625"/>
          <p14:tracePt t="34229" x="11368088" y="3857625"/>
          <p14:tracePt t="34237" x="11385550" y="3857625"/>
          <p14:tracePt t="34245" x="11401425" y="3857625"/>
          <p14:tracePt t="34262" x="11410950" y="3857625"/>
          <p14:tracePt t="34270" x="11426825" y="3857625"/>
          <p14:tracePt t="34276" x="11436350" y="3857625"/>
          <p14:tracePt t="34285" x="11444288" y="3857625"/>
          <p14:tracePt t="34304" x="11452225" y="3857625"/>
          <p14:tracePt t="34415" x="11461750" y="3857625"/>
          <p14:tracePt t="34437" x="11469688" y="3857625"/>
          <p14:tracePt t="34454" x="11477625" y="3857625"/>
          <p14:tracePt t="34478" x="11487150" y="3857625"/>
          <p14:tracePt t="34518" x="11495088" y="3857625"/>
          <p14:tracePt t="34526" x="11503025" y="3849688"/>
          <p14:tracePt t="34535" x="11512550" y="3841750"/>
          <p14:tracePt t="34540" x="11520488" y="3841750"/>
          <p14:tracePt t="34549" x="11530013" y="3841750"/>
          <p14:tracePt t="34556" x="11537950" y="3841750"/>
          <p14:tracePt t="34573" x="11545888" y="3841750"/>
          <p14:tracePt t="34582" x="11555413" y="3832225"/>
          <p14:tracePt t="34615" x="11555413" y="3824288"/>
          <p14:tracePt t="34630" x="11563350" y="3824288"/>
          <p14:tracePt t="34637" x="11580813" y="3816350"/>
          <p14:tracePt t="34662" x="11588750" y="3816350"/>
          <p14:tracePt t="40576" x="11596688" y="3806825"/>
          <p14:tracePt t="40581" x="11596688" y="3798888"/>
          <p14:tracePt t="40742" x="11571288" y="3798888"/>
          <p14:tracePt t="40750" x="11555413" y="3798888"/>
          <p14:tracePt t="40757" x="11520488" y="3798888"/>
          <p14:tracePt t="40767" x="11469688" y="3798888"/>
          <p14:tracePt t="40774" x="11410950" y="3798888"/>
          <p14:tracePt t="40784" x="11325225" y="3798888"/>
          <p14:tracePt t="40790" x="11206163" y="3798888"/>
          <p14:tracePt t="40799" x="11087100" y="3798888"/>
          <p14:tracePt t="40806" x="10696575" y="3781425"/>
          <p14:tracePt t="40816" x="10544175" y="3773488"/>
          <p14:tracePt t="40831" x="10399713" y="3773488"/>
          <p14:tracePt t="40837" x="10271125" y="3773488"/>
          <p14:tracePt t="40845" x="10144125" y="3773488"/>
          <p14:tracePt t="40853" x="10034588" y="3790950"/>
          <p14:tracePt t="40861" x="9923463" y="3798888"/>
          <p14:tracePt t="40869" x="9804400" y="3824288"/>
          <p14:tracePt t="40878" x="9659938" y="3849688"/>
          <p14:tracePt t="40885" x="9515475" y="3892550"/>
          <p14:tracePt t="40893" x="9312275" y="3951288"/>
          <p14:tracePt t="40901" x="9074150" y="4027488"/>
          <p14:tracePt t="40909" x="8818563" y="4095750"/>
          <p14:tracePt t="40917" x="8555038" y="4181475"/>
          <p14:tracePt t="40925" x="8266113" y="4265613"/>
          <p14:tracePt t="40933" x="7977188" y="4333875"/>
          <p14:tracePt t="40941" x="7723188" y="4410075"/>
          <p14:tracePt t="40948" x="7459663" y="4495800"/>
          <p14:tracePt t="40957" x="7170738" y="4564063"/>
          <p14:tracePt t="40966" x="6856413" y="4648200"/>
          <p14:tracePt t="40974" x="6542088" y="4733925"/>
          <p14:tracePt t="40982" x="6194425" y="4827588"/>
          <p14:tracePt t="40989" x="5853113" y="4903788"/>
          <p14:tracePt t="40999" x="5472113" y="5030788"/>
          <p14:tracePt t="41005" x="5097463" y="5167313"/>
          <p14:tracePt t="41015" x="4765675" y="5294313"/>
          <p14:tracePt t="41021" x="3984625" y="5591175"/>
          <p14:tracePt t="41031" x="3713163" y="5710238"/>
          <p14:tracePt t="41038" x="3475038" y="5803900"/>
          <p14:tracePt t="41050" x="3287713" y="5897563"/>
          <p14:tracePt t="41054" x="3127375" y="5973763"/>
          <p14:tracePt t="41061" x="3008313" y="6034088"/>
          <p14:tracePt t="41068" x="2889250" y="6084888"/>
          <p14:tracePt t="41077" x="2770188" y="6127750"/>
          <p14:tracePt t="41084" x="2668588" y="6161088"/>
          <p14:tracePt t="41094" x="2549525" y="6211888"/>
          <p14:tracePt t="41100" x="2243138" y="6272213"/>
          <p14:tracePt t="41110" x="2116138" y="6280150"/>
          <p14:tracePt t="41118" x="1971675" y="6297613"/>
          <p14:tracePt t="41127" x="1817688" y="6305550"/>
          <p14:tracePt t="41132" x="1673225" y="6305550"/>
          <p14:tracePt t="41142" x="1538288" y="6305550"/>
          <p14:tracePt t="41149" x="1384300" y="6305550"/>
          <p14:tracePt t="41157" x="1249363" y="6288088"/>
          <p14:tracePt t="41174" x="1120775" y="6280150"/>
          <p14:tracePt t="41182" x="1011238" y="6272213"/>
          <p14:tracePt t="41189" x="925513" y="6246813"/>
          <p14:tracePt t="41199" x="849313" y="6237288"/>
          <p14:tracePt t="41205" x="815975" y="6229350"/>
          <p14:tracePt t="41215" x="781050" y="6211888"/>
          <p14:tracePt t="41221" x="747713" y="6186488"/>
          <p14:tracePt t="41230" x="704850" y="6153150"/>
          <p14:tracePt t="41237" x="671513" y="6118225"/>
          <p14:tracePt t="41246" x="628650" y="6067425"/>
          <p14:tracePt t="41253" x="585788" y="5999163"/>
          <p14:tracePt t="41262" x="534988" y="5948363"/>
          <p14:tracePt t="41269" x="501650" y="5872163"/>
          <p14:tracePt t="41278" x="458788" y="5813425"/>
          <p14:tracePt t="41284" x="390525" y="5616575"/>
          <p14:tracePt t="41294" x="382588" y="5532438"/>
          <p14:tracePt t="41301" x="365125" y="5456238"/>
          <p14:tracePt t="41310" x="365125" y="5405438"/>
          <p14:tracePt t="41318" x="365125" y="5327650"/>
          <p14:tracePt t="41325" x="357188" y="5268913"/>
          <p14:tracePt t="41334" x="357188" y="5208588"/>
          <p14:tracePt t="41341" x="357188" y="5183188"/>
          <p14:tracePt t="41349" x="357188" y="5141913"/>
          <p14:tracePt t="41357" x="357188" y="5116513"/>
          <p14:tracePt t="41365" x="357188" y="5099050"/>
          <p14:tracePt t="41373" x="357188" y="5091113"/>
          <p14:tracePt t="41383" x="357188" y="5081588"/>
          <p14:tracePt t="41389" x="357188" y="5073650"/>
          <p14:tracePt t="41413" x="357188" y="5064125"/>
          <p14:tracePt t="41421" x="365125" y="5056188"/>
          <p14:tracePt t="41433" x="373063" y="5048250"/>
          <p14:tracePt t="41438" x="400050" y="5030788"/>
          <p14:tracePt t="41445" x="415925" y="5013325"/>
          <p14:tracePt t="41452" x="441325" y="4997450"/>
          <p14:tracePt t="41460" x="458788" y="4987925"/>
          <p14:tracePt t="41469" x="484188" y="4972050"/>
          <p14:tracePt t="41478" x="501650" y="4954588"/>
          <p14:tracePt t="41485" x="527050" y="4937125"/>
          <p14:tracePt t="41494" x="560388" y="4911725"/>
          <p14:tracePt t="41509" x="628650" y="4886325"/>
          <p14:tracePt t="41517" x="806450" y="4784725"/>
          <p14:tracePt t="41525" x="892175" y="4741863"/>
          <p14:tracePt t="41534" x="985838" y="4699000"/>
          <p14:tracePt t="41541" x="1062038" y="4665663"/>
          <p14:tracePt t="41549" x="1147763" y="4630738"/>
          <p14:tracePt t="41557" x="1239838" y="4597400"/>
          <p14:tracePt t="41564" x="1317625" y="4579938"/>
          <p14:tracePt t="41574" x="1376363" y="4554538"/>
          <p14:tracePt t="41582" x="1435100" y="4546600"/>
          <p14:tracePt t="41589" x="1470025" y="4538663"/>
          <p14:tracePt t="41598" x="1487488" y="4529138"/>
          <p14:tracePt t="41605" x="1503363" y="4521200"/>
          <p14:tracePt t="41616" x="1512888" y="4521200"/>
          <p14:tracePt t="41632" x="1528763" y="4513263"/>
          <p14:tracePt t="41637" x="1538288" y="4513263"/>
          <p14:tracePt t="41654" x="1546225" y="4503738"/>
          <p14:tracePt t="41669" x="1554163" y="4503738"/>
          <p14:tracePt t="41701" x="1563688" y="4495800"/>
          <p14:tracePt t="41717" x="1571625" y="4495800"/>
          <p14:tracePt t="41725" x="1589088" y="4486275"/>
          <p14:tracePt t="41741" x="1606550" y="4470400"/>
          <p14:tracePt t="41749" x="1614488" y="4470400"/>
          <p14:tracePt t="42726" x="1614488" y="4478338"/>
          <p14:tracePt t="42741" x="1614488" y="4486275"/>
          <p14:tracePt t="42870" x="1614488" y="4503738"/>
          <p14:tracePt t="42911" x="1614488" y="4513263"/>
          <p14:tracePt t="43037" x="1614488" y="4521200"/>
          <p14:tracePt t="49052" x="1614488" y="4529138"/>
          <p14:tracePt t="49078" x="1614488" y="4538663"/>
          <p14:tracePt t="52543" x="1622425" y="4538663"/>
          <p14:tracePt t="52558" x="1631950" y="4538663"/>
          <p14:tracePt t="54813" x="1639888" y="4538663"/>
          <p14:tracePt t="56711" x="1631950" y="4529138"/>
          <p14:tracePt t="56717" x="1622425" y="4503738"/>
          <p14:tracePt t="56725" x="1589088" y="4478338"/>
          <p14:tracePt t="56733" x="1546225" y="4445000"/>
          <p14:tracePt t="56741" x="1503363" y="4394200"/>
          <p14:tracePt t="56748" x="1470025" y="4351338"/>
          <p14:tracePt t="56757" x="1350963" y="4224338"/>
          <p14:tracePt t="56773" x="1308100" y="4164013"/>
          <p14:tracePt t="56782" x="1257300" y="4113213"/>
          <p14:tracePt t="56790" x="1214438" y="4044950"/>
          <p14:tracePt t="56797" x="1173163" y="3986213"/>
          <p14:tracePt t="56805" x="1120775" y="3908425"/>
          <p14:tracePt t="56813" x="1069975" y="3816350"/>
          <p14:tracePt t="56828" x="1019175" y="3722688"/>
          <p14:tracePt t="56832" x="942975" y="3603625"/>
          <p14:tracePt t="56841" x="884238" y="3475038"/>
          <p14:tracePt t="56844" x="798513" y="3330575"/>
          <p14:tracePt t="56855" x="671513" y="3135313"/>
          <p14:tracePt t="56861" x="552450" y="2940050"/>
          <p14:tracePt t="56869" x="382588" y="2701925"/>
          <p14:tracePt t="56877" x="220663" y="2463800"/>
          <p14:tracePt t="56886" x="25400" y="2227263"/>
          <p14:tracePt t="58278" x="1044575" y="127000"/>
          <p14:tracePt t="58278" x="1308100" y="230188"/>
          <p14:tracePt t="58278" x="1606550" y="331788"/>
          <p14:tracePt t="58278" x="1903413" y="433388"/>
          <p14:tracePt t="58278" x="2225675" y="544513"/>
          <p14:tracePt t="58278" x="2506663" y="611188"/>
          <p14:tracePt t="58278" x="2795588" y="696913"/>
          <p14:tracePt t="58278" x="3092450" y="798513"/>
          <p14:tracePt t="58278" x="3355975" y="884238"/>
          <p14:tracePt t="58278" x="3619500" y="960438"/>
          <p14:tracePt t="58278" x="3840163" y="1011238"/>
          <p14:tracePt t="58278" x="4010025" y="1044575"/>
          <p14:tracePt t="58278" x="4529138" y="1189038"/>
          <p14:tracePt t="58278" x="4706938" y="1249363"/>
          <p14:tracePt t="58278" x="4935538" y="1308100"/>
          <p14:tracePt t="58278" x="5165725" y="1368425"/>
          <p14:tracePt t="58278" x="5429250" y="1452563"/>
          <p14:tracePt t="58278" x="5683250" y="1512888"/>
          <p14:tracePt t="58278" x="5972175" y="1597025"/>
          <p14:tracePt t="58278" x="6261100" y="1682750"/>
          <p14:tracePt t="58278" x="6575425" y="1758950"/>
          <p14:tracePt t="58278" x="6889750" y="1844675"/>
          <p14:tracePt t="58278" x="7723188" y="2073275"/>
          <p14:tracePt t="58278" x="8045450" y="2184400"/>
          <p14:tracePt t="58278" x="8369300" y="2286000"/>
          <p14:tracePt t="58278" x="8683625" y="2397125"/>
          <p14:tracePt t="58278" x="9005888" y="2506663"/>
          <p14:tracePt t="58278" x="9277350" y="2600325"/>
          <p14:tracePt t="58278" x="9540875" y="2701925"/>
          <p14:tracePt t="58278" x="9786938" y="2805113"/>
          <p14:tracePt t="58278" x="9991725" y="2871788"/>
          <p14:tracePt t="58278" x="10212388" y="2965450"/>
          <p14:tracePt t="58278" x="10364788" y="3033713"/>
          <p14:tracePt t="58278" x="10526713" y="3109913"/>
          <p14:tracePt t="58278" x="10688638" y="3178175"/>
          <p14:tracePt t="58278" x="10883900" y="3279775"/>
          <p14:tracePt t="58278" x="11071225" y="3390900"/>
          <p14:tracePt t="58278" x="11266488" y="3492500"/>
          <p14:tracePt t="58278" x="11495088" y="3619500"/>
          <p14:tracePt t="58278" x="11750675" y="3773488"/>
          <p14:tracePt t="58278" x="12004675" y="3925888"/>
          <p14:tracePt t="58278" x="11852275" y="2379663"/>
          <p14:tracePt t="58278" x="11614150" y="2014538"/>
          <p14:tracePt t="58278" x="11376025" y="1639888"/>
          <p14:tracePt t="58278" x="11147425" y="1266825"/>
          <p14:tracePt t="58278" x="10883900" y="892175"/>
          <p14:tracePt t="58278" x="10594975" y="534988"/>
          <p14:tracePt t="58278" x="10245725" y="144463"/>
          <p14:tracePt t="58492" x="8394700" y="357188"/>
          <p14:tracePt t="58500" x="9117013" y="654050"/>
          <p14:tracePt t="58517" x="9786938" y="942975"/>
          <p14:tracePt t="58527" x="10407650" y="1249363"/>
          <p14:tracePt t="58533" x="10942638" y="1555750"/>
          <p14:tracePt t="58541" x="11426825" y="1852613"/>
          <p14:tracePt t="58548" x="11895138" y="2166938"/>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（４）生産性向上の取組み①</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sp>
        <p:nvSpPr>
          <p:cNvPr id="5" name="コンテンツ プレースホルダー 2"/>
          <p:cNvSpPr txBox="1">
            <a:spLocks/>
          </p:cNvSpPr>
          <p:nvPr/>
        </p:nvSpPr>
        <p:spPr>
          <a:xfrm>
            <a:off x="1730036" y="1620838"/>
            <a:ext cx="10002383" cy="453390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認知症対応型共同生活介護</a:t>
            </a:r>
            <a:endParaRPr lang="en-US" altLang="ja-JP" sz="3200" b="1" dirty="0"/>
          </a:p>
          <a:p>
            <a:r>
              <a:rPr lang="ja-JP" altLang="en-US" sz="3200" b="1" dirty="0"/>
              <a:t>（看護）小規模多機能型居宅介護支援</a:t>
            </a:r>
            <a:endParaRPr lang="en-US" altLang="ja-JP" sz="3200" b="1" dirty="0"/>
          </a:p>
          <a:p>
            <a:pPr marL="0" indent="0">
              <a:buNone/>
            </a:pPr>
            <a:r>
              <a:rPr lang="ja-JP" altLang="en-US" sz="2800" dirty="0"/>
              <a:t>概要</a:t>
            </a:r>
          </a:p>
          <a:p>
            <a:pPr marL="0" indent="0">
              <a:buNone/>
            </a:pPr>
            <a:r>
              <a:rPr lang="ja-JP" altLang="en-US" sz="2800" dirty="0"/>
              <a:t>介護現場における生産性の向上に資する取組の促進を図る観</a:t>
            </a:r>
          </a:p>
          <a:p>
            <a:pPr marL="0" indent="0">
              <a:buNone/>
            </a:pPr>
            <a:r>
              <a:rPr lang="ja-JP" altLang="en-US" sz="2800" dirty="0"/>
              <a:t>点から、現場における課題を抽出及び分析した上で、事業所の</a:t>
            </a:r>
          </a:p>
          <a:p>
            <a:pPr marL="0" indent="0">
              <a:buNone/>
            </a:pPr>
            <a:r>
              <a:rPr lang="ja-JP" altLang="en-US" sz="2800" dirty="0"/>
              <a:t>状況に応じて、利用者の安全並びに介護サービスの質の確保及</a:t>
            </a:r>
          </a:p>
          <a:p>
            <a:pPr marL="0" indent="0">
              <a:buNone/>
            </a:pPr>
            <a:r>
              <a:rPr lang="ja-JP" altLang="en-US" sz="2800" dirty="0"/>
              <a:t>び職員の負担軽減に資する方策を検討するための委員会の設</a:t>
            </a:r>
          </a:p>
          <a:p>
            <a:pPr marL="0" indent="0">
              <a:buNone/>
            </a:pPr>
            <a:r>
              <a:rPr lang="ja-JP" altLang="en-US" sz="2800" dirty="0"/>
              <a:t>置を義務付ける。</a:t>
            </a:r>
          </a:p>
          <a:p>
            <a:pPr marL="0" indent="0">
              <a:buNone/>
            </a:pPr>
            <a:r>
              <a:rPr lang="ja-JP" altLang="en-US" sz="2800" dirty="0"/>
              <a:t>３年間の経過措置期間あり</a:t>
            </a:r>
            <a:endParaRPr lang="ja-JP" altLang="en-US" sz="2400" dirty="0">
              <a:latin typeface="+mn-ea"/>
            </a:endParaRPr>
          </a:p>
        </p:txBody>
      </p:sp>
      <p:pic>
        <p:nvPicPr>
          <p:cNvPr id="10" name="オーディオ 9">
            <a:hlinkClick r:id="" action="ppaction://media"/>
            <a:extLst>
              <a:ext uri="{FF2B5EF4-FFF2-40B4-BE49-F238E27FC236}">
                <a16:creationId xmlns:a16="http://schemas.microsoft.com/office/drawing/2014/main" id="{B8668ADE-FBB5-467A-A546-F3523F8FE4B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408535211"/>
      </p:ext>
    </p:extLst>
  </p:cSld>
  <p:clrMapOvr>
    <a:masterClrMapping/>
  </p:clrMapOvr>
  <mc:AlternateContent xmlns:mc="http://schemas.openxmlformats.org/markup-compatibility/2006" xmlns:p14="http://schemas.microsoft.com/office/powerpoint/2010/main">
    <mc:Choice Requires="p14">
      <p:transition spd="slow" p14:dur="2000" advTm="63921"/>
    </mc:Choice>
    <mc:Fallback xmlns="">
      <p:transition spd="slow" advTm="639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extLst>
    <p:ext uri="{3A86A75C-4F4B-4683-9AE1-C65F6400EC91}">
      <p14:laserTraceLst xmlns:p14="http://schemas.microsoft.com/office/powerpoint/2010/main">
        <p14:tracePtLst>
          <p14:tracePt t="296" x="7366000" y="25400"/>
          <p14:tracePt t="304" x="7188200" y="33338"/>
          <p14:tracePt t="312" x="7008813" y="50800"/>
          <p14:tracePt t="321" x="6762750" y="85725"/>
          <p14:tracePt t="338" x="6534150" y="127000"/>
          <p14:tracePt t="344" x="6261100" y="161925"/>
          <p14:tracePt t="353" x="6015038" y="203200"/>
          <p14:tracePt t="360" x="5735638" y="238125"/>
          <p14:tracePt t="369" x="5513388" y="280988"/>
          <p14:tracePt t="376" x="5292725" y="314325"/>
          <p14:tracePt t="385" x="5114925" y="322263"/>
          <p14:tracePt t="394" x="4962525" y="339725"/>
          <p14:tracePt t="401" x="4818063" y="347663"/>
          <p14:tracePt t="409" x="4673600" y="347663"/>
          <p14:tracePt t="416" x="4562475" y="357188"/>
          <p14:tracePt t="425" x="4451350" y="357188"/>
          <p14:tracePt t="432" x="4349750" y="374650"/>
          <p14:tracePt t="441" x="4248150" y="374650"/>
          <p14:tracePt t="448" x="4137025" y="374650"/>
          <p14:tracePt t="457" x="3992563" y="374650"/>
          <p14:tracePt t="464" x="3525838" y="390525"/>
          <p14:tracePt t="475" x="3297238" y="390525"/>
          <p14:tracePt t="481" x="3033713" y="390525"/>
          <p14:tracePt t="489" x="2770188" y="390525"/>
          <p14:tracePt t="496" x="2532063" y="382588"/>
          <p14:tracePt t="505" x="2319338" y="365125"/>
          <p14:tracePt t="512" x="2141538" y="357188"/>
          <p14:tracePt t="521" x="1997075" y="339725"/>
          <p14:tracePt t="528" x="1893888" y="331788"/>
          <p14:tracePt t="536" x="1766888" y="331788"/>
          <p14:tracePt t="544" x="1597025" y="331788"/>
          <p14:tracePt t="553" x="1589088" y="331788"/>
          <p14:tracePt t="610" x="1579563" y="331788"/>
          <p14:tracePt t="617" x="1546225" y="331788"/>
          <p14:tracePt t="625" x="1477963" y="331788"/>
          <p14:tracePt t="632" x="1409700" y="339725"/>
          <p14:tracePt t="640" x="1308100" y="357188"/>
          <p14:tracePt t="648" x="1223963" y="365125"/>
          <p14:tracePt t="657" x="1138238" y="374650"/>
          <p14:tracePt t="677" x="1044575" y="382588"/>
          <p14:tracePt t="681" x="985838" y="400050"/>
          <p14:tracePt t="691" x="960438" y="400050"/>
          <p14:tracePt t="696" x="935038" y="407988"/>
          <p14:tracePt t="706" x="917575" y="415925"/>
          <p14:tracePt t="712" x="900113" y="433388"/>
          <p14:tracePt t="721" x="900113" y="466725"/>
          <p14:tracePt t="728" x="900113" y="552450"/>
          <p14:tracePt t="737" x="900113" y="585788"/>
          <p14:tracePt t="744" x="900113" y="611188"/>
          <p14:tracePt t="753" x="909638" y="628650"/>
          <p14:tracePt t="761" x="909638" y="646113"/>
          <p14:tracePt t="769" x="909638" y="654050"/>
          <p14:tracePt t="785" x="909638" y="663575"/>
          <p14:tracePt t="792" x="909638" y="671513"/>
          <p14:tracePt t="802" x="917575" y="679450"/>
          <p14:tracePt t="808" x="935038" y="696913"/>
          <p14:tracePt t="816" x="960438" y="722313"/>
          <p14:tracePt t="824" x="976313" y="747713"/>
          <p14:tracePt t="832" x="1003300" y="773113"/>
          <p14:tracePt t="840" x="1028700" y="790575"/>
          <p14:tracePt t="848" x="1036638" y="790575"/>
          <p14:tracePt t="858" x="1044575" y="798513"/>
          <p14:tracePt t="864" x="1054100" y="808038"/>
          <p14:tracePt t="874" x="1054100" y="815975"/>
          <p14:tracePt t="1137" x="1054100" y="833438"/>
          <p14:tracePt t="1144" x="1069975" y="858838"/>
          <p14:tracePt t="1154" x="1120775" y="884238"/>
          <p14:tracePt t="1159" x="1173163" y="925513"/>
          <p14:tracePt t="1169" x="1223963" y="968375"/>
          <p14:tracePt t="1176" x="1308100" y="1036638"/>
          <p14:tracePt t="1184" x="1325563" y="1054100"/>
          <p14:tracePt t="1193" x="1343025" y="1069975"/>
          <p14:tracePt t="1201" x="1350963" y="1069975"/>
          <p14:tracePt t="1209" x="1350963" y="1079500"/>
          <p14:tracePt t="2154" x="1343025" y="1079500"/>
          <p14:tracePt t="2161" x="1325563" y="1079500"/>
          <p14:tracePt t="2169" x="1308100" y="1079500"/>
          <p14:tracePt t="2184" x="1300163" y="1079500"/>
          <p14:tracePt t="7608" x="1290638" y="1079500"/>
          <p14:tracePt t="16426" x="1308100" y="1087438"/>
          <p14:tracePt t="16433" x="1325563" y="1096963"/>
          <p14:tracePt t="16442" x="1350963" y="1096963"/>
          <p14:tracePt t="16449" x="1376363" y="1104900"/>
          <p14:tracePt t="16456" x="1384300" y="1104900"/>
          <p14:tracePt t="16465" x="1409700" y="1104900"/>
          <p14:tracePt t="16472" x="1435100" y="1104900"/>
          <p14:tracePt t="16482" x="1470025" y="1112838"/>
          <p14:tracePt t="16489" x="1495425" y="1122363"/>
          <p14:tracePt t="16497" x="1528763" y="1130300"/>
          <p14:tracePt t="16504" x="1647825" y="1147763"/>
          <p14:tracePt t="16516" x="1716088" y="1155700"/>
          <p14:tracePt t="16521" x="1792288" y="1163638"/>
          <p14:tracePt t="16529" x="1868488" y="1173163"/>
          <p14:tracePt t="16536" x="1911350" y="1181100"/>
          <p14:tracePt t="16544" x="1946275" y="1189038"/>
          <p14:tracePt t="16551" x="1979613" y="1189038"/>
          <p14:tracePt t="16569" x="1997075" y="1198563"/>
          <p14:tracePt t="16577" x="2012950" y="1206500"/>
          <p14:tracePt t="16584" x="2038350" y="1206500"/>
          <p14:tracePt t="16592" x="2055813" y="1216025"/>
          <p14:tracePt t="16600" x="2090738" y="1223963"/>
          <p14:tracePt t="16608" x="2141538" y="1231900"/>
          <p14:tracePt t="16616" x="2166938" y="1231900"/>
          <p14:tracePt t="16624" x="2225675" y="1241425"/>
          <p14:tracePt t="16632" x="2286000" y="1249363"/>
          <p14:tracePt t="16640" x="2344738" y="1274763"/>
          <p14:tracePt t="16648" x="2420938" y="1292225"/>
          <p14:tracePt t="16656" x="2497138" y="1317625"/>
          <p14:tracePt t="16665" x="2540000" y="1333500"/>
          <p14:tracePt t="16672" x="2590800" y="1350963"/>
          <p14:tracePt t="16680" x="2616200" y="1368425"/>
          <p14:tracePt t="16687" x="2641600" y="1385888"/>
          <p14:tracePt t="16696" x="2651125" y="1393825"/>
          <p14:tracePt t="16704" x="2659063" y="1401763"/>
          <p14:tracePt t="16720" x="2668588" y="1401763"/>
          <p14:tracePt t="16731" x="2668588" y="1419225"/>
          <p14:tracePt t="16737" x="2709863" y="1462088"/>
          <p14:tracePt t="16745" x="2727325" y="1504950"/>
          <p14:tracePt t="16752" x="2744788" y="1538288"/>
          <p14:tracePt t="16761" x="2760663" y="1571625"/>
          <p14:tracePt t="16767" x="2778125" y="1606550"/>
          <p14:tracePt t="16779" x="2786063" y="1631950"/>
          <p14:tracePt t="16784" x="2795588" y="1649413"/>
          <p14:tracePt t="16792" x="2795588" y="1674813"/>
          <p14:tracePt t="16800" x="2795588" y="1690688"/>
          <p14:tracePt t="16810" x="2795588" y="1700213"/>
          <p14:tracePt t="16816" x="2786063" y="1716088"/>
          <p14:tracePt t="16823" x="2770188" y="1741488"/>
          <p14:tracePt t="16831" x="2744788" y="1766888"/>
          <p14:tracePt t="16840" x="2727325" y="1784350"/>
          <p14:tracePt t="16848" x="2693988" y="1793875"/>
          <p14:tracePt t="16856" x="2659063" y="1809750"/>
          <p14:tracePt t="16864" x="2608263" y="1819275"/>
          <p14:tracePt t="16872" x="2565400" y="1835150"/>
          <p14:tracePt t="16880" x="2506663" y="1844675"/>
          <p14:tracePt t="16889" x="2430463" y="1852613"/>
          <p14:tracePt t="16897" x="2344738" y="1870075"/>
          <p14:tracePt t="16914" x="2260600" y="1878013"/>
          <p14:tracePt t="16920" x="2141538" y="1878013"/>
          <p14:tracePt t="16928" x="2047875" y="1878013"/>
          <p14:tracePt t="16935" x="1946275" y="1878013"/>
          <p14:tracePt t="16945" x="1868488" y="1885950"/>
          <p14:tracePt t="16952" x="1801813" y="1885950"/>
          <p14:tracePt t="16960" x="1766888" y="1885950"/>
          <p14:tracePt t="16968" x="1716088" y="1885950"/>
          <p14:tracePt t="16976" x="1708150" y="1885950"/>
          <p14:tracePt t="17112" x="1698625" y="1885950"/>
          <p14:tracePt t="17137" x="1690688" y="1885950"/>
          <p14:tracePt t="17176" x="1690688" y="1895475"/>
          <p14:tracePt t="17184" x="1682750" y="1895475"/>
          <p14:tracePt t="17192" x="1682750" y="1903413"/>
          <p14:tracePt t="17207" x="1682750" y="1911350"/>
          <p14:tracePt t="17215" x="1682750" y="1920875"/>
          <p14:tracePt t="17231" x="1682750" y="1928813"/>
          <p14:tracePt t="17257" x="1682750" y="1938338"/>
          <p14:tracePt t="17296" x="1690688" y="1938338"/>
          <p14:tracePt t="17304" x="1690688" y="1946275"/>
          <p14:tracePt t="17312" x="1698625" y="1946275"/>
          <p14:tracePt t="17322" x="1708150" y="1954213"/>
          <p14:tracePt t="17328" x="1716088" y="1963738"/>
          <p14:tracePt t="17344" x="1724025" y="1971675"/>
          <p14:tracePt t="17352" x="1733550" y="1971675"/>
          <p14:tracePt t="17378" x="1733550" y="1979613"/>
          <p14:tracePt t="17409" x="1741488" y="1989138"/>
          <p14:tracePt t="17441" x="1749425" y="1989138"/>
          <p14:tracePt t="17642" x="1758950" y="1989138"/>
          <p14:tracePt t="17648" x="1776413" y="1989138"/>
          <p14:tracePt t="17656" x="1801813" y="1989138"/>
          <p14:tracePt t="17664" x="1817688" y="1989138"/>
          <p14:tracePt t="17672" x="1843088" y="1989138"/>
          <p14:tracePt t="17679" x="1868488" y="1989138"/>
          <p14:tracePt t="17687" x="1885950" y="1989138"/>
          <p14:tracePt t="17696" x="1911350" y="1989138"/>
          <p14:tracePt t="17703" x="1946275" y="1989138"/>
          <p14:tracePt t="17712" x="1971675" y="1989138"/>
          <p14:tracePt t="17720" x="1997075" y="1989138"/>
          <p14:tracePt t="17728" x="2022475" y="1989138"/>
          <p14:tracePt t="17735" x="2047875" y="1989138"/>
          <p14:tracePt t="17745" x="2065338" y="1997075"/>
          <p14:tracePt t="17752" x="2090738" y="1997075"/>
          <p14:tracePt t="17761" x="2116138" y="1997075"/>
          <p14:tracePt t="17769" x="2132013" y="2005013"/>
          <p14:tracePt t="17776" x="2166938" y="2005013"/>
          <p14:tracePt t="17784" x="2192338" y="2014538"/>
          <p14:tracePt t="17792" x="2208213" y="2014538"/>
          <p14:tracePt t="17799" x="2243138" y="2014538"/>
          <p14:tracePt t="17808" x="2268538" y="2014538"/>
          <p14:tracePt t="17817" x="2293938" y="2014538"/>
          <p14:tracePt t="17824" x="2311400" y="2014538"/>
          <p14:tracePt t="17832" x="2336800" y="2014538"/>
          <p14:tracePt t="17840" x="2362200" y="2014538"/>
          <p14:tracePt t="17849" x="2379663" y="2014538"/>
          <p14:tracePt t="17856" x="2420938" y="2014538"/>
          <p14:tracePt t="17864" x="2455863" y="2014538"/>
          <p14:tracePt t="17872" x="2481263" y="2014538"/>
          <p14:tracePt t="17879" x="2524125" y="2022475"/>
          <p14:tracePt t="17888" x="2540000" y="2022475"/>
          <p14:tracePt t="17897" x="2565400" y="2030413"/>
          <p14:tracePt t="17904" x="2590800" y="2030413"/>
          <p14:tracePt t="17912" x="2600325" y="2030413"/>
          <p14:tracePt t="17927" x="2608263" y="2030413"/>
          <p14:tracePt t="17935" x="2616200" y="2030413"/>
          <p14:tracePt t="17945" x="2625725" y="2030413"/>
          <p14:tracePt t="17952" x="2651125" y="2030413"/>
          <p14:tracePt t="17960" x="2676525" y="2030413"/>
          <p14:tracePt t="17968" x="2701925" y="2030413"/>
          <p14:tracePt t="17976" x="2752725" y="2039938"/>
          <p14:tracePt t="17984" x="2778125" y="2039938"/>
          <p14:tracePt t="17999" x="2871788" y="2039938"/>
          <p14:tracePt t="18008" x="2897188" y="2047875"/>
          <p14:tracePt t="18016" x="2922588" y="2047875"/>
          <p14:tracePt t="18024" x="2947988" y="2047875"/>
          <p14:tracePt t="18032" x="2965450" y="2047875"/>
          <p14:tracePt t="18039" x="2982913" y="2055813"/>
          <p14:tracePt t="18048" x="2998788" y="2055813"/>
          <p14:tracePt t="18056" x="3016250" y="2055813"/>
          <p14:tracePt t="18065" x="3049588" y="2065338"/>
          <p14:tracePt t="18072" x="3084513" y="2065338"/>
          <p14:tracePt t="18081" x="3168650" y="2065338"/>
          <p14:tracePt t="18088" x="3228975" y="2073275"/>
          <p14:tracePt t="18096" x="3262313" y="2073275"/>
          <p14:tracePt t="18104" x="3305175" y="2073275"/>
          <p14:tracePt t="18113" x="3338513" y="2073275"/>
          <p14:tracePt t="18120" x="3373438" y="2073275"/>
          <p14:tracePt t="18129" x="3389313" y="2073275"/>
          <p14:tracePt t="18137" x="3406775" y="2073275"/>
          <p14:tracePt t="18147" x="3414713" y="2073275"/>
          <p14:tracePt t="18152" x="3432175" y="2073275"/>
          <p14:tracePt t="18161" x="3449638" y="2073275"/>
          <p14:tracePt t="18176" x="3467100" y="2073275"/>
          <p14:tracePt t="18184" x="3482975" y="2073275"/>
          <p14:tracePt t="18191" x="3500438" y="2073275"/>
          <p14:tracePt t="18200" x="3525838" y="2073275"/>
          <p14:tracePt t="18208" x="3551238" y="2073275"/>
          <p14:tracePt t="18216" x="3586163" y="2073275"/>
          <p14:tracePt t="18224" x="3611563" y="2073275"/>
          <p14:tracePt t="18232" x="3644900" y="2073275"/>
          <p14:tracePt t="18239" x="3662363" y="2073275"/>
          <p14:tracePt t="18248" x="3695700" y="2073275"/>
          <p14:tracePt t="18264" x="3721100" y="2073275"/>
          <p14:tracePt t="18272" x="3738563" y="2073275"/>
          <p14:tracePt t="18280" x="3763963" y="2073275"/>
          <p14:tracePt t="18288" x="3789363" y="2073275"/>
          <p14:tracePt t="18296" x="3814763" y="2073275"/>
          <p14:tracePt t="18304" x="3857625" y="2073275"/>
          <p14:tracePt t="18312" x="3976688" y="2082800"/>
          <p14:tracePt t="18320" x="4035425" y="2082800"/>
          <p14:tracePt t="18328" x="4078288" y="2090738"/>
          <p14:tracePt t="18336" x="4121150" y="2090738"/>
          <p14:tracePt t="18345" x="4162425" y="2090738"/>
          <p14:tracePt t="18352" x="4197350" y="2090738"/>
          <p14:tracePt t="18362" x="4240213" y="2090738"/>
          <p14:tracePt t="18367" x="4273550" y="2090738"/>
          <p14:tracePt t="18376" x="4306888" y="2090738"/>
          <p14:tracePt t="18383" x="4332288" y="2090738"/>
          <p14:tracePt t="18393" x="4367213" y="2090738"/>
          <p14:tracePt t="18401" x="4400550" y="2090738"/>
          <p14:tracePt t="18408" x="4443413" y="2090738"/>
          <p14:tracePt t="18416" x="4486275" y="2098675"/>
          <p14:tracePt t="18424" x="4529138" y="2098675"/>
          <p14:tracePt t="18432" x="4579938" y="2098675"/>
          <p14:tracePt t="18441" x="4638675" y="2116138"/>
          <p14:tracePt t="18448" x="4699000" y="2124075"/>
          <p14:tracePt t="18458" x="4740275" y="2133600"/>
          <p14:tracePt t="18464" x="4783138" y="2141538"/>
          <p14:tracePt t="18472" x="4833938" y="2141538"/>
          <p14:tracePt t="18480" x="4876800" y="2141538"/>
          <p14:tracePt t="18488" x="4910138" y="2149475"/>
          <p14:tracePt t="18495" x="4953000" y="2149475"/>
          <p14:tracePt t="18504" x="4995863" y="2159000"/>
          <p14:tracePt t="18512" x="5038725" y="2159000"/>
          <p14:tracePt t="18523" x="5165725" y="2159000"/>
          <p14:tracePt t="18528" x="5224463" y="2159000"/>
          <p14:tracePt t="18536" x="5302250" y="2166938"/>
          <p14:tracePt t="18545" x="5353050" y="2166938"/>
          <p14:tracePt t="18552" x="5429250" y="2166938"/>
          <p14:tracePt t="18561" x="5497513" y="2174875"/>
          <p14:tracePt t="18567" x="5573713" y="2192338"/>
          <p14:tracePt t="18576" x="5657850" y="2200275"/>
          <p14:tracePt t="18583" x="5743575" y="2209800"/>
          <p14:tracePt t="18600" x="5819775" y="2217738"/>
          <p14:tracePt t="18608" x="5895975" y="2235200"/>
          <p14:tracePt t="18616" x="5964238" y="2243138"/>
          <p14:tracePt t="18623" x="6024563" y="2243138"/>
          <p14:tracePt t="18631" x="6065838" y="2243138"/>
          <p14:tracePt t="18639" x="6100763" y="2243138"/>
          <p14:tracePt t="18647" x="6134100" y="2243138"/>
          <p14:tracePt t="18655" x="6159500" y="2243138"/>
          <p14:tracePt t="18664" x="6184900" y="2243138"/>
          <p14:tracePt t="18672" x="6219825" y="2243138"/>
          <p14:tracePt t="18680" x="6261100" y="2243138"/>
          <p14:tracePt t="18689" x="6286500" y="2243138"/>
          <p14:tracePt t="18696" x="6321425" y="2243138"/>
          <p14:tracePt t="18704" x="6364288" y="2243138"/>
          <p14:tracePt t="18712" x="6397625" y="2243138"/>
          <p14:tracePt t="18721" x="6430963" y="2243138"/>
          <p14:tracePt t="18728" x="6465888" y="2243138"/>
          <p14:tracePt t="18737" x="6491288" y="2243138"/>
          <p14:tracePt t="18747" x="6516688" y="2243138"/>
          <p14:tracePt t="18752" x="6550025" y="2243138"/>
          <p14:tracePt t="18762" x="6567488" y="2243138"/>
          <p14:tracePt t="18768" x="6584950" y="2243138"/>
          <p14:tracePt t="18777" x="6600825" y="2243138"/>
          <p14:tracePt t="18784" x="6626225" y="2243138"/>
          <p14:tracePt t="18794" x="6661150" y="2235200"/>
          <p14:tracePt t="18800" x="6694488" y="2235200"/>
          <p14:tracePt t="18808" x="6737350" y="2227263"/>
          <p14:tracePt t="18816" x="6780213" y="2227263"/>
          <p14:tracePt t="18826" x="6813550" y="2217738"/>
          <p14:tracePt t="18832" x="6856413" y="2217738"/>
          <p14:tracePt t="18840" x="6889750" y="2217738"/>
          <p14:tracePt t="18848" x="6932613" y="2209800"/>
          <p14:tracePt t="18856" x="6958013" y="2209800"/>
          <p14:tracePt t="18865" x="6983413" y="2209800"/>
          <p14:tracePt t="18872" x="7018338" y="2200275"/>
          <p14:tracePt t="18880" x="7051675" y="2192338"/>
          <p14:tracePt t="18889" x="7085013" y="2192338"/>
          <p14:tracePt t="18897" x="7119938" y="2184400"/>
          <p14:tracePt t="18904" x="7153275" y="2174875"/>
          <p14:tracePt t="18913" x="7196138" y="2166938"/>
          <p14:tracePt t="18920" x="7229475" y="2159000"/>
          <p14:tracePt t="18937" x="7264400" y="2149475"/>
          <p14:tracePt t="18945" x="7281863" y="2141538"/>
          <p14:tracePt t="18952" x="7315200" y="2124075"/>
          <p14:tracePt t="18963" x="7340600" y="2108200"/>
          <p14:tracePt t="18968" x="7366000" y="2090738"/>
          <p14:tracePt t="18982" x="7426325" y="2055813"/>
          <p14:tracePt t="18983" x="7442200" y="2039938"/>
          <p14:tracePt t="18992" x="7451725" y="2030413"/>
          <p14:tracePt t="18999" x="7459663" y="2030413"/>
          <p14:tracePt t="19009" x="7459663" y="2022475"/>
          <p14:tracePt t="19025" x="7467600" y="2005013"/>
          <p14:tracePt t="19033" x="7467600" y="1997075"/>
          <p14:tracePt t="19040" x="7477125" y="1963738"/>
          <p14:tracePt t="19048" x="7485063" y="1911350"/>
          <p14:tracePt t="19057" x="7493000" y="1870075"/>
          <p14:tracePt t="19065" x="7493000" y="1827213"/>
          <p14:tracePt t="19072" x="7493000" y="1766888"/>
          <p14:tracePt t="19081" x="7493000" y="1733550"/>
          <p14:tracePt t="19088" x="7493000" y="1708150"/>
          <p14:tracePt t="19096" x="7485063" y="1682750"/>
          <p14:tracePt t="19104" x="7467600" y="1657350"/>
          <p14:tracePt t="19112" x="7442200" y="1639888"/>
          <p14:tracePt t="19122" x="7426325" y="1622425"/>
          <p14:tracePt t="19129" x="7373938" y="1597025"/>
          <p14:tracePt t="19137" x="7332663" y="1581150"/>
          <p14:tracePt t="19145" x="7272338" y="1571625"/>
          <p14:tracePt t="19152" x="7196138" y="1555750"/>
          <p14:tracePt t="19162" x="7119938" y="1546225"/>
          <p14:tracePt t="19168" x="7059613" y="1538288"/>
          <p14:tracePt t="19179" x="6992938" y="1538288"/>
          <p14:tracePt t="19185" x="6924675" y="1538288"/>
          <p14:tracePt t="19194" x="6848475" y="1538288"/>
          <p14:tracePt t="19202" x="6762750" y="1538288"/>
          <p14:tracePt t="19210" x="6542088" y="1546225"/>
          <p14:tracePt t="19217" x="6456363" y="1546225"/>
          <p14:tracePt t="19224" x="6372225" y="1555750"/>
          <p14:tracePt t="19232" x="6278563" y="1555750"/>
          <p14:tracePt t="19243" x="6194425" y="1555750"/>
          <p14:tracePt t="19247" x="6091238" y="1555750"/>
          <p14:tracePt t="19257" x="6007100" y="1555750"/>
          <p14:tracePt t="19264" x="5905500" y="1555750"/>
          <p14:tracePt t="19280" x="5802313" y="1538288"/>
          <p14:tracePt t="19289" x="5708650" y="1538288"/>
          <p14:tracePt t="19296" x="5607050" y="1530350"/>
          <p14:tracePt t="19304" x="5487988" y="1530350"/>
          <p14:tracePt t="19313" x="5394325" y="1520825"/>
          <p14:tracePt t="19320" x="5276850" y="1504950"/>
          <p14:tracePt t="19328" x="5165725" y="1495425"/>
          <p14:tracePt t="19337" x="5038725" y="1487488"/>
          <p14:tracePt t="19345" x="4919663" y="1470025"/>
          <p14:tracePt t="19352" x="4791075" y="1470025"/>
          <p14:tracePt t="19362" x="4681538" y="1462088"/>
          <p14:tracePt t="19368" x="4570413" y="1452563"/>
          <p14:tracePt t="19378" x="4451350" y="1452563"/>
          <p14:tracePt t="19385" x="4324350" y="1436688"/>
          <p14:tracePt t="19393" x="4214813" y="1436688"/>
          <p14:tracePt t="19400" x="4103688" y="1427163"/>
          <p14:tracePt t="19409" x="3984625" y="1411288"/>
          <p14:tracePt t="19416" x="3857625" y="1401763"/>
          <p14:tracePt t="19426" x="3729038" y="1393825"/>
          <p14:tracePt t="19432" x="3363913" y="1376363"/>
          <p14:tracePt t="19440" x="3236913" y="1368425"/>
          <p14:tracePt t="19448" x="3109913" y="1368425"/>
          <p14:tracePt t="19457" x="2998788" y="1368425"/>
          <p14:tracePt t="19465" x="2889250" y="1368425"/>
          <p14:tracePt t="19473" x="2770188" y="1368425"/>
          <p14:tracePt t="19480" x="2676525" y="1368425"/>
          <p14:tracePt t="19489" x="2574925" y="1368425"/>
          <p14:tracePt t="19496" x="2489200" y="1368425"/>
          <p14:tracePt t="19504" x="2387600" y="1368425"/>
          <p14:tracePt t="19512" x="2293938" y="1368425"/>
          <p14:tracePt t="19521" x="2208213" y="1368425"/>
          <p14:tracePt t="19530" x="2106613" y="1368425"/>
          <p14:tracePt t="19536" x="2030413" y="1368425"/>
          <p14:tracePt t="19545" x="1962150" y="1368425"/>
          <p14:tracePt t="19552" x="1920875" y="1376363"/>
          <p14:tracePt t="19562" x="1868488" y="1385888"/>
          <p14:tracePt t="19568" x="1827213" y="1393825"/>
          <p14:tracePt t="19578" x="1776413" y="1401763"/>
          <p14:tracePt t="19585" x="1733550" y="1419225"/>
          <p14:tracePt t="19593" x="1698625" y="1427163"/>
          <p14:tracePt t="19600" x="1673225" y="1444625"/>
          <p14:tracePt t="19617" x="1647825" y="1470025"/>
          <p14:tracePt t="19624" x="1631950" y="1495425"/>
          <p14:tracePt t="19633" x="1614488" y="1520825"/>
          <p14:tracePt t="19641" x="1614488" y="1530350"/>
          <p14:tracePt t="19649" x="1597025" y="1555750"/>
          <p14:tracePt t="19657" x="1579563" y="1597025"/>
          <p14:tracePt t="19664" x="1579563" y="1614488"/>
          <p14:tracePt t="19673" x="1579563" y="1631950"/>
          <p14:tracePt t="19681" x="1579563" y="1649413"/>
          <p14:tracePt t="19688" x="1579563" y="1674813"/>
          <p14:tracePt t="19696" x="1579563" y="1700213"/>
          <p14:tracePt t="19704" x="1579563" y="1733550"/>
          <p14:tracePt t="19712" x="1589088" y="1751013"/>
          <p14:tracePt t="19721" x="1589088" y="1776413"/>
          <p14:tracePt t="19730" x="1597025" y="1793875"/>
          <p14:tracePt t="19737" x="1597025" y="1801813"/>
          <p14:tracePt t="19746" x="1597025" y="1809750"/>
          <p14:tracePt t="19752" x="1606550" y="1819275"/>
          <p14:tracePt t="19769" x="1606550" y="1827213"/>
          <p14:tracePt t="19780" x="1606550" y="1844675"/>
          <p14:tracePt t="19784" x="1614488" y="1844675"/>
          <p14:tracePt t="19793" x="1614488" y="1852613"/>
          <p14:tracePt t="19800" x="1614488" y="1860550"/>
          <p14:tracePt t="19808" x="1614488" y="1870075"/>
          <p14:tracePt t="19858" x="1631950" y="1885950"/>
          <p14:tracePt t="19864" x="1639888" y="1885950"/>
          <p14:tracePt t="19872" x="1665288" y="1911350"/>
          <p14:tracePt t="19880" x="1682750" y="1911350"/>
          <p14:tracePt t="19887" x="1698625" y="1920875"/>
          <p14:tracePt t="19896" x="1698625" y="1928813"/>
          <p14:tracePt t="19904" x="1708150" y="1928813"/>
          <p14:tracePt t="19921" x="1716088" y="1928813"/>
          <p14:tracePt t="20658" x="1716088" y="1938338"/>
          <p14:tracePt t="20698" x="1716088" y="1946275"/>
          <p14:tracePt t="20704" x="1716088" y="1954213"/>
          <p14:tracePt t="20712" x="1716088" y="1963738"/>
          <p14:tracePt t="20720" x="1716088" y="1979613"/>
          <p14:tracePt t="20728" x="1716088" y="1997075"/>
          <p14:tracePt t="20736" x="1716088" y="2005013"/>
          <p14:tracePt t="20744" x="1716088" y="2022475"/>
          <p14:tracePt t="20752" x="1724025" y="2047875"/>
          <p14:tracePt t="20760" x="1741488" y="2082800"/>
          <p14:tracePt t="20768" x="1766888" y="2124075"/>
          <p14:tracePt t="20777" x="1784350" y="2174875"/>
          <p14:tracePt t="20785" x="1809750" y="2209800"/>
          <p14:tracePt t="20793" x="1817688" y="2260600"/>
          <p14:tracePt t="20800" x="1835150" y="2371725"/>
          <p14:tracePt t="20812" x="1843088" y="2422525"/>
          <p14:tracePt t="20817" x="1860550" y="2481263"/>
          <p14:tracePt t="20827" x="1860550" y="2524125"/>
          <p14:tracePt t="20832" x="1878013" y="2582863"/>
          <p14:tracePt t="20841" x="1885950" y="2625725"/>
          <p14:tracePt t="20847" x="1893888" y="2676525"/>
          <p14:tracePt t="20857" x="1903413" y="2711450"/>
          <p14:tracePt t="20864" x="1911350" y="2727325"/>
          <p14:tracePt t="20873" x="1920875" y="2752725"/>
          <p14:tracePt t="20880" x="1936750" y="2770188"/>
          <p14:tracePt t="20889" x="1946275" y="2787650"/>
          <p14:tracePt t="20896" x="1954213" y="2795588"/>
          <p14:tracePt t="20904" x="1971675" y="2820988"/>
          <p14:tracePt t="20913" x="1997075" y="2838450"/>
          <p14:tracePt t="20921" x="2012950" y="2855913"/>
          <p14:tracePt t="20928" x="2038350" y="2863850"/>
          <p14:tracePt t="20936" x="2047875" y="2871788"/>
          <p14:tracePt t="20953" x="2065338" y="2871788"/>
          <p14:tracePt t="20962" x="2081213" y="2871788"/>
          <p14:tracePt t="20968" x="2081213" y="2881313"/>
          <p14:tracePt t="20977" x="2090738" y="2881313"/>
          <p14:tracePt t="20996" x="2098675" y="2881313"/>
          <p14:tracePt t="21098" x="2106613" y="2881313"/>
          <p14:tracePt t="21104" x="2116138" y="2881313"/>
          <p14:tracePt t="21112" x="2124075" y="2881313"/>
          <p14:tracePt t="21121" x="2141538" y="2881313"/>
          <p14:tracePt t="21128" x="2157413" y="2881313"/>
          <p14:tracePt t="21137" x="2166938" y="2881313"/>
          <p14:tracePt t="21144" x="2174875" y="2881313"/>
          <p14:tracePt t="21153" x="2182813" y="2881313"/>
          <p14:tracePt t="21220" x="2192338" y="2881313"/>
          <p14:tracePt t="21224" x="2192338" y="2871788"/>
          <p14:tracePt t="21232" x="2200275" y="2863850"/>
          <p14:tracePt t="21241" x="2208213" y="2863850"/>
          <p14:tracePt t="21248" x="2217738" y="2863850"/>
          <p14:tracePt t="21256" x="2225675" y="2863850"/>
          <p14:tracePt t="21264" x="2225675" y="2855913"/>
          <p14:tracePt t="21273" x="2251075" y="2846388"/>
          <p14:tracePt t="21281" x="2268538" y="2846388"/>
          <p14:tracePt t="21288" x="2301875" y="2838450"/>
          <p14:tracePt t="21304" x="2344738" y="2838450"/>
          <p14:tracePt t="21312" x="2420938" y="2838450"/>
          <p14:tracePt t="21321" x="2514600" y="2838450"/>
          <p14:tracePt t="21328" x="2633663" y="2838450"/>
          <p14:tracePt t="21336" x="2744788" y="2838450"/>
          <p14:tracePt t="21345" x="2871788" y="2838450"/>
          <p14:tracePt t="21353" x="2998788" y="2855913"/>
          <p14:tracePt t="21361" x="3117850" y="2863850"/>
          <p14:tracePt t="21369" x="3211513" y="2881313"/>
          <p14:tracePt t="21378" x="3313113" y="2889250"/>
          <p14:tracePt t="21385" x="3398838" y="2897188"/>
          <p14:tracePt t="21394" x="3500438" y="2906713"/>
          <p14:tracePt t="21400" x="3602038" y="2906713"/>
          <p14:tracePt t="21412" x="3703638" y="2906713"/>
          <p14:tracePt t="21416" x="3797300" y="2906713"/>
          <p14:tracePt t="21426" x="3916363" y="2906713"/>
          <p14:tracePt t="21432" x="4017963" y="2881313"/>
          <p14:tracePt t="21440" x="4103688" y="2871788"/>
          <p14:tracePt t="21448" x="4171950" y="2863850"/>
          <p14:tracePt t="21457" x="4205288" y="2846388"/>
          <p14:tracePt t="21464" x="4341813" y="2830513"/>
          <p14:tracePt t="21473" x="4359275" y="2830513"/>
          <p14:tracePt t="21721" x="4324350" y="2830513"/>
          <p14:tracePt t="21730" x="4265613" y="2813050"/>
          <p14:tracePt t="21737" x="4146550" y="2752725"/>
          <p14:tracePt t="21745" x="4095750" y="2736850"/>
          <p14:tracePt t="21752" x="4052888" y="2719388"/>
          <p14:tracePt t="21760" x="4010025" y="2701925"/>
          <p14:tracePt t="21770" x="3992563" y="2686050"/>
          <p14:tracePt t="21777" x="3967163" y="2668588"/>
          <p14:tracePt t="21784" x="3951288" y="2660650"/>
          <p14:tracePt t="21792" x="3933825" y="2651125"/>
          <p14:tracePt t="21800" x="3925888" y="2651125"/>
          <p14:tracePt t="21810" x="3916363" y="2651125"/>
          <p14:tracePt t="21850" x="3908425" y="2651125"/>
          <p14:tracePt t="21857" x="3908425" y="2643188"/>
          <p14:tracePt t="21864" x="3900488" y="2643188"/>
          <p14:tracePt t="21872" x="3883025" y="2633663"/>
          <p14:tracePt t="21880" x="3873500" y="2625725"/>
          <p14:tracePt t="21888" x="3857625" y="2625725"/>
          <p14:tracePt t="21896" x="3840163" y="2617788"/>
          <p14:tracePt t="22042" x="3857625" y="2617788"/>
          <p14:tracePt t="22048" x="3890963" y="2617788"/>
          <p14:tracePt t="22057" x="3933825" y="2617788"/>
          <p14:tracePt t="22065" x="3992563" y="2617788"/>
          <p14:tracePt t="22072" x="4035425" y="2617788"/>
          <p14:tracePt t="22080" x="4078288" y="2617788"/>
          <p14:tracePt t="22088" x="4111625" y="2617788"/>
          <p14:tracePt t="22098" x="4129088" y="2617788"/>
          <p14:tracePt t="22104" x="4146550" y="2617788"/>
          <p14:tracePt t="22112" x="4162425" y="2625725"/>
          <p14:tracePt t="22129" x="4179888" y="2625725"/>
          <p14:tracePt t="22137" x="4187825" y="2625725"/>
          <p14:tracePt t="22144" x="4197350" y="2625725"/>
          <p14:tracePt t="22153" x="4214813" y="2625725"/>
          <p14:tracePt t="22160" x="4230688" y="2625725"/>
          <p14:tracePt t="22169" x="4265613" y="2625725"/>
          <p14:tracePt t="22177" x="4291013" y="2625725"/>
          <p14:tracePt t="22185" x="4324350" y="2625725"/>
          <p14:tracePt t="22194" x="4410075" y="2625725"/>
          <p14:tracePt t="22202" x="4451350" y="2625725"/>
          <p14:tracePt t="22210" x="4494213" y="2625725"/>
          <p14:tracePt t="22217" x="4554538" y="2625725"/>
          <p14:tracePt t="22227" x="4613275" y="2617788"/>
          <p14:tracePt t="22233" x="4689475" y="2617788"/>
          <p14:tracePt t="22241" x="4757738" y="2608263"/>
          <p14:tracePt t="22250" x="4833938" y="2600325"/>
          <p14:tracePt t="22256" x="4894263" y="2600325"/>
          <p14:tracePt t="22265" x="4945063" y="2600325"/>
          <p14:tracePt t="22272" x="5003800" y="2600325"/>
          <p14:tracePt t="22281" x="5064125" y="2600325"/>
          <p14:tracePt t="22289" x="5106988" y="2600325"/>
          <p14:tracePt t="22295" x="5148263" y="2600325"/>
          <p14:tracePt t="22304" x="5191125" y="2600325"/>
          <p14:tracePt t="22312" x="5241925" y="2600325"/>
          <p14:tracePt t="22328" x="5284788" y="2600325"/>
          <p14:tracePt t="22336" x="5318125" y="2600325"/>
          <p14:tracePt t="22344" x="5343525" y="2600325"/>
          <p14:tracePt t="22352" x="5378450" y="2600325"/>
          <p14:tracePt t="22360" x="5403850" y="2600325"/>
          <p14:tracePt t="22368" x="5421313" y="2600325"/>
          <p14:tracePt t="22377" x="5446713" y="2600325"/>
          <p14:tracePt t="22384" x="5480050" y="2600325"/>
          <p14:tracePt t="22393" x="5505450" y="2600325"/>
          <p14:tracePt t="22401" x="5538788" y="2600325"/>
          <p14:tracePt t="22412" x="5573713" y="2600325"/>
          <p14:tracePt t="22416" x="5616575" y="2600325"/>
          <p14:tracePt t="22427" x="5718175" y="2600325"/>
          <p14:tracePt t="22432" x="5761038" y="2600325"/>
          <p14:tracePt t="22442" x="5794375" y="2600325"/>
          <p14:tracePt t="22448" x="5811838" y="2600325"/>
          <p14:tracePt t="22456" x="5837238" y="2600325"/>
          <p14:tracePt t="22464" x="5862638" y="2600325"/>
          <p14:tracePt t="22474" x="5870575" y="2600325"/>
          <p14:tracePt t="22480" x="5888038" y="2600325"/>
          <p14:tracePt t="22489" x="5895975" y="2600325"/>
          <p14:tracePt t="22505" x="5905500" y="2600325"/>
          <p14:tracePt t="22523" x="5913438" y="2600325"/>
          <p14:tracePt t="22546" x="5921375" y="2600325"/>
          <p14:tracePt t="22552" x="5930900" y="2600325"/>
          <p14:tracePt t="22560" x="5938838" y="2600325"/>
          <p14:tracePt t="22568" x="5956300" y="2600325"/>
          <p14:tracePt t="22576" x="5981700" y="2600325"/>
          <p14:tracePt t="22584" x="5989638" y="2600325"/>
          <p14:tracePt t="22593" x="6015038" y="2600325"/>
          <p14:tracePt t="22601" x="6040438" y="2600325"/>
          <p14:tracePt t="22610" x="6057900" y="2600325"/>
          <p14:tracePt t="22618" x="6083300" y="2600325"/>
          <p14:tracePt t="22626" x="6091238" y="2600325"/>
          <p14:tracePt t="22631" x="6116638" y="2600325"/>
          <p14:tracePt t="22642" x="6159500" y="2600325"/>
          <p14:tracePt t="22657" x="6176963" y="2608263"/>
          <p14:tracePt t="22665" x="6194425" y="2608263"/>
          <p14:tracePt t="22672" x="6210300" y="2608263"/>
          <p14:tracePt t="22680" x="6235700" y="2608263"/>
          <p14:tracePt t="22688" x="6261100" y="2608263"/>
          <p14:tracePt t="22696" x="6278563" y="2608263"/>
          <p14:tracePt t="22705" x="6311900" y="2608263"/>
          <p14:tracePt t="22712" x="6346825" y="2608263"/>
          <p14:tracePt t="22721" x="6380163" y="2608263"/>
          <p14:tracePt t="22728" x="6405563" y="2608263"/>
          <p14:tracePt t="22737" x="6440488" y="2600325"/>
          <p14:tracePt t="22745" x="6473825" y="2600325"/>
          <p14:tracePt t="22752" x="6491288" y="2600325"/>
          <p14:tracePt t="22761" x="6524625" y="2592388"/>
          <p14:tracePt t="22768" x="6559550" y="2592388"/>
          <p14:tracePt t="22781" x="6592888" y="2582863"/>
          <p14:tracePt t="22784" x="6618288" y="2582863"/>
          <p14:tracePt t="22792" x="6661150" y="2574925"/>
          <p14:tracePt t="22800" x="6686550" y="2574925"/>
          <p14:tracePt t="22811" x="6737350" y="2566988"/>
          <p14:tracePt t="22816" x="6780213" y="2566988"/>
          <p14:tracePt t="22827" x="6823075" y="2557463"/>
          <p14:tracePt t="22832" x="6864350" y="2557463"/>
          <p14:tracePt t="22844" x="6924675" y="2557463"/>
          <p14:tracePt t="22848" x="6967538" y="2557463"/>
          <p14:tracePt t="22856" x="7000875" y="2557463"/>
          <p14:tracePt t="22863" x="7077075" y="2557463"/>
          <p14:tracePt t="22873" x="7102475" y="2557463"/>
          <p14:tracePt t="22879" x="7119938" y="2557463"/>
          <p14:tracePt t="22888" x="7145338" y="2557463"/>
          <p14:tracePt t="22896" x="7162800" y="2557463"/>
          <p14:tracePt t="22904" x="7178675" y="2557463"/>
          <p14:tracePt t="22911" x="7213600" y="2549525"/>
          <p14:tracePt t="22920" x="7239000" y="2549525"/>
          <p14:tracePt t="22928" x="7272338" y="2549525"/>
          <p14:tracePt t="22936" x="7289800" y="2541588"/>
          <p14:tracePt t="22944" x="7323138" y="2541588"/>
          <p14:tracePt t="22952" x="7348538" y="2541588"/>
          <p14:tracePt t="22960" x="7373938" y="2541588"/>
          <p14:tracePt t="22968" x="7400925" y="2541588"/>
          <p14:tracePt t="22976" x="7434263" y="2541588"/>
          <p14:tracePt t="22995" x="7459663" y="2541588"/>
          <p14:tracePt t="23001" x="7485063" y="2541588"/>
          <p14:tracePt t="23011" x="7518400" y="2541588"/>
          <p14:tracePt t="23016" x="7553325" y="2541588"/>
          <p14:tracePt t="23026" x="7586663" y="2532063"/>
          <p14:tracePt t="23032" x="7604125" y="2532063"/>
          <p14:tracePt t="23044" x="7629525" y="2532063"/>
          <p14:tracePt t="23049" x="7654925" y="2532063"/>
          <p14:tracePt t="23058" x="7672388" y="2532063"/>
          <p14:tracePt t="23065" x="7688263" y="2532063"/>
          <p14:tracePt t="23073" x="7697788" y="2532063"/>
          <p14:tracePt t="23082" x="7715250" y="2532063"/>
          <p14:tracePt t="23092" x="7731125" y="2532063"/>
          <p14:tracePt t="23097" x="7807325" y="2532063"/>
          <p14:tracePt t="23106" x="7867650" y="2532063"/>
          <p14:tracePt t="23112" x="7910513" y="2532063"/>
          <p14:tracePt t="23121" x="7961313" y="2532063"/>
          <p14:tracePt t="23128" x="8012113" y="2532063"/>
          <p14:tracePt t="23136" x="8062913" y="2532063"/>
          <p14:tracePt t="23144" x="8096250" y="2532063"/>
          <p14:tracePt t="23152" x="8131175" y="2532063"/>
          <p14:tracePt t="23161" x="8156575" y="2532063"/>
          <p14:tracePt t="23169" x="8174038" y="2532063"/>
          <p14:tracePt t="23177" x="8189913" y="2532063"/>
          <p14:tracePt t="23183" x="8215313" y="2532063"/>
          <p14:tracePt t="23192" x="8224838" y="2532063"/>
          <p14:tracePt t="23200" x="8250238" y="2532063"/>
          <p14:tracePt t="23210" x="8266113" y="2532063"/>
          <p14:tracePt t="23216" x="8291513" y="2532063"/>
          <p14:tracePt t="23226" x="8326438" y="2532063"/>
          <p14:tracePt t="23232" x="8359775" y="2532063"/>
          <p14:tracePt t="23241" x="8385175" y="2532063"/>
          <p14:tracePt t="23247" x="8420100" y="2532063"/>
          <p14:tracePt t="23256" x="8462963" y="2541588"/>
          <p14:tracePt t="23264" x="8504238" y="2541588"/>
          <p14:tracePt t="23273" x="8539163" y="2549525"/>
          <p14:tracePt t="23280" x="8580438" y="2549525"/>
          <p14:tracePt t="23288" x="8615363" y="2549525"/>
          <p14:tracePt t="23296" x="8658225" y="2549525"/>
          <p14:tracePt t="23305" x="8683625" y="2549525"/>
          <p14:tracePt t="23312" x="8734425" y="2549525"/>
          <p14:tracePt t="23329" x="8742363" y="2549525"/>
          <p14:tracePt t="23336" x="8759825" y="2549525"/>
          <p14:tracePt t="23353" x="8767763" y="2549525"/>
          <p14:tracePt t="23361" x="8777288" y="2549525"/>
          <p14:tracePt t="23418" x="8785225" y="2541588"/>
          <p14:tracePt t="23426" x="8793163" y="2541588"/>
          <p14:tracePt t="23443" x="8802688" y="2541588"/>
          <p14:tracePt t="23473" x="8810625" y="2541588"/>
          <p14:tracePt t="23490" x="8818563" y="2541588"/>
          <p14:tracePt t="24097" x="8802688" y="2541588"/>
          <p14:tracePt t="24105" x="8767763" y="2541588"/>
          <p14:tracePt t="24112" x="8724900" y="2541588"/>
          <p14:tracePt t="24120" x="8640763" y="2541588"/>
          <p14:tracePt t="24127" x="8529638" y="2541588"/>
          <p14:tracePt t="24137" x="8453438" y="2541588"/>
          <p14:tracePt t="24144" x="8351838" y="2541588"/>
          <p14:tracePt t="24153" x="8215313" y="2541588"/>
          <p14:tracePt t="24161" x="7705725" y="2541588"/>
          <p14:tracePt t="24168" x="7416800" y="2541588"/>
          <p14:tracePt t="24175" x="7127875" y="2541588"/>
          <p14:tracePt t="24185" x="6805613" y="2541588"/>
          <p14:tracePt t="24192" x="6491288" y="2541588"/>
          <p14:tracePt t="24201" x="6167438" y="2541588"/>
          <p14:tracePt t="24209" x="5880100" y="2549525"/>
          <p14:tracePt t="24216" x="5581650" y="2566988"/>
          <p14:tracePt t="24225" x="5284788" y="2582863"/>
          <p14:tracePt t="24232" x="4962525" y="2600325"/>
          <p14:tracePt t="24242" x="4664075" y="2633663"/>
          <p14:tracePt t="24248" x="4384675" y="2660650"/>
          <p14:tracePt t="24257" x="4111625" y="2693988"/>
          <p14:tracePt t="24264" x="3900488" y="2711450"/>
          <p14:tracePt t="24272" x="3703638" y="2752725"/>
          <p14:tracePt t="24280" x="3543300" y="2778125"/>
          <p14:tracePt t="24287" x="3414713" y="2795588"/>
          <p14:tracePt t="24295" x="3297238" y="2820988"/>
          <p14:tracePt t="24304" x="3211513" y="2830513"/>
          <p14:tracePt t="24312" x="3143250" y="2846388"/>
          <p14:tracePt t="24320" x="3084513" y="2855913"/>
          <p14:tracePt t="24328" x="3024188" y="2855913"/>
          <p14:tracePt t="24336" x="2965450" y="2855913"/>
          <p14:tracePt t="24345" x="2905125" y="2855913"/>
          <p14:tracePt t="24361" x="2838450" y="2855913"/>
          <p14:tracePt t="24368" x="2760663" y="2855913"/>
          <p14:tracePt t="24377" x="2676525" y="2855913"/>
          <p14:tracePt t="24384" x="2608263" y="2855913"/>
          <p14:tracePt t="24392" x="2481263" y="2855913"/>
          <p14:tracePt t="24400" x="2446338" y="2855913"/>
          <p14:tracePt t="24417" x="2438400" y="2855913"/>
          <p14:tracePt t="24426" x="2430463" y="2855913"/>
          <p14:tracePt t="24432" x="2420938" y="2855913"/>
          <p14:tracePt t="24442" x="2395538" y="2855913"/>
          <p14:tracePt t="24449" x="2370138" y="2855913"/>
          <p14:tracePt t="24459" x="2362200" y="2855913"/>
          <p14:tracePt t="24464" x="2336800" y="2855913"/>
          <p14:tracePt t="24473" x="2319338" y="2855913"/>
          <p14:tracePt t="24481" x="2311400" y="2855913"/>
          <p14:tracePt t="24489" x="2293938" y="2855913"/>
          <p14:tracePt t="24496" x="2286000" y="2846388"/>
          <p14:tracePt t="24512" x="2268538" y="2838450"/>
          <p14:tracePt t="24520" x="2235200" y="2820988"/>
          <p14:tracePt t="24528" x="2200275" y="2805113"/>
          <p14:tracePt t="24536" x="2149475" y="2787650"/>
          <p14:tracePt t="24544" x="2090738" y="2752725"/>
          <p14:tracePt t="24553" x="2030413" y="2727325"/>
          <p14:tracePt t="24560" x="1954213" y="2693988"/>
          <p14:tracePt t="24569" x="1827213" y="2582863"/>
          <p14:tracePt t="24576" x="1792288" y="2516188"/>
          <p14:tracePt t="24584" x="1776413" y="2473325"/>
          <p14:tracePt t="24592" x="1766888" y="2422525"/>
          <p14:tracePt t="24600" x="1766888" y="2379663"/>
          <p14:tracePt t="24608" x="1766888" y="2344738"/>
          <p14:tracePt t="24616" x="1776413" y="2319338"/>
          <p14:tracePt t="24627" x="1792288" y="2303463"/>
          <p14:tracePt t="24632" x="1809750" y="2278063"/>
          <p14:tracePt t="24643" x="1817688" y="2260600"/>
          <p14:tracePt t="24648" x="1835150" y="2252663"/>
          <p14:tracePt t="24659" x="1860550" y="2235200"/>
          <p14:tracePt t="24663" x="1885950" y="2217738"/>
          <p14:tracePt t="24676" x="1920875" y="2192338"/>
          <p14:tracePt t="24680" x="1954213" y="2159000"/>
          <p14:tracePt t="24697" x="2005013" y="2116138"/>
          <p14:tracePt t="24706" x="2055813" y="2073275"/>
          <p14:tracePt t="24712" x="2098675" y="2039938"/>
          <p14:tracePt t="24721" x="2149475" y="1997075"/>
          <p14:tracePt t="24728" x="2182813" y="1971675"/>
          <p14:tracePt t="24740" x="2208213" y="1946275"/>
          <p14:tracePt t="24745" x="2243138" y="1920875"/>
          <p14:tracePt t="24752" x="2276475" y="1895475"/>
          <p14:tracePt t="24760" x="2319338" y="1870075"/>
          <p14:tracePt t="24769" x="2344738" y="1860550"/>
          <p14:tracePt t="24777" x="2362200" y="1852613"/>
          <p14:tracePt t="24784" x="2387600" y="1844675"/>
          <p14:tracePt t="24792" x="2430463" y="1827213"/>
          <p14:tracePt t="24801" x="2455863" y="1827213"/>
          <p14:tracePt t="24809" x="2489200" y="1819275"/>
          <p14:tracePt t="24816" x="2514600" y="1819275"/>
          <p14:tracePt t="24825" x="2549525" y="1819275"/>
          <p14:tracePt t="24832" x="2600325" y="1819275"/>
          <p14:tracePt t="24841" x="2659063" y="1827213"/>
          <p14:tracePt t="24849" x="2709863" y="1827213"/>
          <p14:tracePt t="24858" x="2770188" y="1835150"/>
          <p14:tracePt t="24865" x="2828925" y="1844675"/>
          <p14:tracePt t="24873" x="2889250" y="1852613"/>
          <p14:tracePt t="24881" x="2965450" y="1860550"/>
          <p14:tracePt t="24888" x="3024188" y="1870075"/>
          <p14:tracePt t="24896" x="3100388" y="1885950"/>
          <p14:tracePt t="24904" x="3186113" y="1903413"/>
          <p14:tracePt t="24912" x="3262313" y="1920875"/>
          <p14:tracePt t="24920" x="3322638" y="1938338"/>
          <p14:tracePt t="24928" x="3381375" y="1946275"/>
          <p14:tracePt t="24936" x="3441700" y="1971675"/>
          <p14:tracePt t="24944" x="3475038" y="1989138"/>
          <p14:tracePt t="24953" x="3525838" y="2005013"/>
          <p14:tracePt t="24960" x="3551238" y="2022475"/>
          <p14:tracePt t="24969" x="3568700" y="2039938"/>
          <p14:tracePt t="24977" x="3594100" y="2047875"/>
          <p14:tracePt t="24984" x="3611563" y="2065338"/>
          <p14:tracePt t="24992" x="3636963" y="2090738"/>
          <p14:tracePt t="25009" x="3687763" y="2149475"/>
          <p14:tracePt t="25025" x="3703638" y="2166938"/>
          <p14:tracePt t="25032" x="3721100" y="2192338"/>
          <p14:tracePt t="25042" x="3729038" y="2217738"/>
          <p14:tracePt t="25048" x="3746500" y="2235200"/>
          <p14:tracePt t="25058" x="3746500" y="2252663"/>
          <p14:tracePt t="25064" x="3763963" y="2278063"/>
          <p14:tracePt t="25073" x="3771900" y="2293938"/>
          <p14:tracePt t="25081" x="3781425" y="2303463"/>
          <p14:tracePt t="25090" x="3789363" y="2328863"/>
          <p14:tracePt t="25097" x="3789363" y="2344738"/>
          <p14:tracePt t="25105" x="3789363" y="2354263"/>
          <p14:tracePt t="25113" x="3789363" y="2371725"/>
          <p14:tracePt t="25120" x="3789363" y="2397125"/>
          <p14:tracePt t="25128" x="3781425" y="2405063"/>
          <p14:tracePt t="25136" x="3756025" y="2430463"/>
          <p14:tracePt t="25145" x="3729038" y="2455863"/>
          <p14:tracePt t="25153" x="3695700" y="2481263"/>
          <p14:tracePt t="25161" x="3662363" y="2506663"/>
          <p14:tracePt t="25168" x="3627438" y="2532063"/>
          <p14:tracePt t="25176" x="3586163" y="2557463"/>
          <p14:tracePt t="25184" x="3551238" y="2574925"/>
          <p14:tracePt t="25192" x="3517900" y="2600325"/>
          <p14:tracePt t="25201" x="3467100" y="2633663"/>
          <p14:tracePt t="25208" x="3432175" y="2660650"/>
          <p14:tracePt t="25216" x="3381375" y="2693988"/>
          <p14:tracePt t="25225" x="3338513" y="2719388"/>
          <p14:tracePt t="25233" x="3305175" y="2736850"/>
          <p14:tracePt t="25242" x="3254375" y="2762250"/>
          <p14:tracePt t="25249" x="3254375" y="2770188"/>
          <p14:tracePt t="25260" x="3244850" y="2778125"/>
          <p14:tracePt t="25466" x="3254375" y="2778125"/>
          <p14:tracePt t="25472" x="3322638" y="2770188"/>
          <p14:tracePt t="25480" x="3373438" y="2762250"/>
          <p14:tracePt t="25489" x="3414713" y="2762250"/>
          <p14:tracePt t="25495" x="3457575" y="2744788"/>
          <p14:tracePt t="25504" x="3500438" y="2744788"/>
          <p14:tracePt t="25512" x="3533775" y="2744788"/>
          <p14:tracePt t="25522" x="3576638" y="2744788"/>
          <p14:tracePt t="25528" x="3619500" y="2744788"/>
          <p14:tracePt t="25536" x="3652838" y="2744788"/>
          <p14:tracePt t="25544" x="3687763" y="2744788"/>
          <p14:tracePt t="25552" x="3713163" y="2744788"/>
          <p14:tracePt t="25561" x="3746500" y="2744788"/>
          <p14:tracePt t="25568" x="3789363" y="2744788"/>
          <p14:tracePt t="25576" x="3832225" y="2744788"/>
          <p14:tracePt t="25584" x="3890963" y="2744788"/>
          <p14:tracePt t="25591" x="3951288" y="2736850"/>
          <p14:tracePt t="25600" x="4010025" y="2736850"/>
          <p14:tracePt t="25610" x="4052888" y="2736850"/>
          <p14:tracePt t="25620" x="4095750" y="2736850"/>
          <p14:tracePt t="25624" x="4137025" y="2736850"/>
          <p14:tracePt t="25633" x="4179888" y="2736850"/>
          <p14:tracePt t="25641" x="4230688" y="2736850"/>
          <p14:tracePt t="25648" x="4281488" y="2736850"/>
          <p14:tracePt t="25658" x="4332288" y="2736850"/>
          <p14:tracePt t="25665" x="4400550" y="2736850"/>
          <p14:tracePt t="25675" x="4460875" y="2736850"/>
          <p14:tracePt t="25681" x="4529138" y="2736850"/>
          <p14:tracePt t="25690" x="4605338" y="2752725"/>
          <p14:tracePt t="25696" x="4757738" y="2752725"/>
          <p14:tracePt t="25712" x="4818063" y="2752725"/>
          <p14:tracePt t="25722" x="4884738" y="2744788"/>
          <p14:tracePt t="25727" x="4962525" y="2736850"/>
          <p14:tracePt t="25736" x="5021263" y="2727325"/>
          <p14:tracePt t="25744" x="5080000" y="2719388"/>
          <p14:tracePt t="25752" x="5122863" y="2719388"/>
          <p14:tracePt t="25760" x="5157788" y="2711450"/>
          <p14:tracePt t="25769" x="5208588" y="2701925"/>
          <p14:tracePt t="25777" x="5267325" y="2693988"/>
          <p14:tracePt t="25783" x="5310188" y="2693988"/>
          <p14:tracePt t="25792" x="5368925" y="2686050"/>
          <p14:tracePt t="25800" x="5437188" y="2686050"/>
          <p14:tracePt t="25809" x="5505450" y="2686050"/>
          <p14:tracePt t="25816" x="5581650" y="2686050"/>
          <p14:tracePt t="25824" x="5649913" y="2686050"/>
          <p14:tracePt t="25833" x="5735638" y="2686050"/>
          <p14:tracePt t="25842" x="5811838" y="2686050"/>
          <p14:tracePt t="25848" x="5895975" y="2686050"/>
          <p14:tracePt t="25857" x="5989638" y="2686050"/>
          <p14:tracePt t="25864" x="6091238" y="2686050"/>
          <p14:tracePt t="25874" x="6194425" y="2686050"/>
          <p14:tracePt t="25880" x="6303963" y="2668588"/>
          <p14:tracePt t="25890" x="6405563" y="2660650"/>
          <p14:tracePt t="25896" x="6491288" y="2660650"/>
          <p14:tracePt t="25905" x="6592888" y="2660650"/>
          <p14:tracePt t="25912" x="6678613" y="2660650"/>
          <p14:tracePt t="25920" x="6770688" y="2660650"/>
          <p14:tracePt t="25928" x="6992938" y="2660650"/>
          <p14:tracePt t="25937" x="7077075" y="2660650"/>
          <p14:tracePt t="25944" x="7162800" y="2660650"/>
          <p14:tracePt t="25952" x="7246938" y="2660650"/>
          <p14:tracePt t="25960" x="7332663" y="2660650"/>
          <p14:tracePt t="25968" x="7434263" y="2660650"/>
          <p14:tracePt t="25976" x="7518400" y="2660650"/>
          <p14:tracePt t="25995" x="7672388" y="2660650"/>
          <p14:tracePt t="26000" x="7748588" y="2660650"/>
          <p14:tracePt t="26008" x="7816850" y="2660650"/>
          <p14:tracePt t="26017" x="7900988" y="2660650"/>
          <p14:tracePt t="26025" x="7986713" y="2660650"/>
          <p14:tracePt t="26032" x="8070850" y="2660650"/>
          <p14:tracePt t="26042" x="8174038" y="2660650"/>
          <p14:tracePt t="26048" x="8275638" y="2660650"/>
          <p14:tracePt t="26064" x="8359775" y="2660650"/>
          <p14:tracePt t="26074" x="8445500" y="2660650"/>
          <p14:tracePt t="26082" x="8529638" y="2660650"/>
          <p14:tracePt t="26091" x="8597900" y="2660650"/>
          <p14:tracePt t="26097" x="8658225" y="2660650"/>
          <p14:tracePt t="26105" x="8699500" y="2660650"/>
          <p14:tracePt t="26112" x="8734425" y="2660650"/>
          <p14:tracePt t="26121" x="8767763" y="2660650"/>
          <p14:tracePt t="26128" x="8793163" y="2660650"/>
          <p14:tracePt t="26137" x="8828088" y="2660650"/>
          <p14:tracePt t="26145" x="8853488" y="2660650"/>
          <p14:tracePt t="26153" x="8869363" y="2660650"/>
          <p14:tracePt t="26160" x="8929688" y="2660650"/>
          <p14:tracePt t="26168" x="8937625" y="2660650"/>
          <p14:tracePt t="26177" x="8955088" y="2660650"/>
          <p14:tracePt t="26185" x="8963025" y="2660650"/>
          <p14:tracePt t="26201" x="8972550" y="2660650"/>
          <p14:tracePt t="26225" x="8980488" y="2660650"/>
          <p14:tracePt t="26233" x="8988425" y="2660650"/>
          <p14:tracePt t="26248" x="9013825" y="2660650"/>
          <p14:tracePt t="26257" x="9031288" y="2660650"/>
          <p14:tracePt t="26264" x="9056688" y="2660650"/>
          <p14:tracePt t="26274" x="9082088" y="2660650"/>
          <p14:tracePt t="26281" x="9107488" y="2660650"/>
          <p14:tracePt t="26291" x="9132888" y="2660650"/>
          <p14:tracePt t="26296" x="9158288" y="2660650"/>
          <p14:tracePt t="26304" x="9175750" y="2660650"/>
          <p14:tracePt t="26312" x="9193213" y="2660650"/>
          <p14:tracePt t="26322" x="9209088" y="2660650"/>
          <p14:tracePt t="26513" x="9218613" y="2660650"/>
          <p14:tracePt t="26608" x="9226550" y="2660650"/>
          <p14:tracePt t="26616" x="9226550" y="2651125"/>
          <p14:tracePt t="26800" x="9236075" y="2651125"/>
          <p14:tracePt t="27106" x="9251950" y="2643188"/>
          <p14:tracePt t="27113" x="9269413" y="2625725"/>
          <p14:tracePt t="27121" x="9286875" y="2625725"/>
          <p14:tracePt t="27128" x="9294813" y="2617788"/>
          <p14:tracePt t="27137" x="9312275" y="2608263"/>
          <p14:tracePt t="27370" x="9312275" y="2600325"/>
          <p14:tracePt t="27530" x="9312275" y="2592388"/>
          <p14:tracePt t="27537" x="9312275" y="2582863"/>
          <p14:tracePt t="27544" x="9312275" y="2574925"/>
          <p14:tracePt t="27552" x="9312275" y="2566988"/>
          <p14:tracePt t="27568" x="9312275" y="2557463"/>
          <p14:tracePt t="27576" x="9302750" y="2557463"/>
          <p14:tracePt t="27584" x="9294813" y="2557463"/>
          <p14:tracePt t="27600" x="9286875" y="2557463"/>
          <p14:tracePt t="27608" x="9277350" y="2549525"/>
          <p14:tracePt t="27616" x="9269413" y="2541588"/>
          <p14:tracePt t="27624" x="9261475" y="2532063"/>
          <p14:tracePt t="27632" x="9251950" y="2532063"/>
          <p14:tracePt t="27656" x="9244013" y="2532063"/>
          <p14:tracePt t="27664" x="9244013" y="2524125"/>
          <p14:tracePt t="27673" x="9236075" y="2524125"/>
          <p14:tracePt t="27712" x="9236075" y="2516188"/>
          <p14:tracePt t="27720" x="9226550" y="2516188"/>
          <p14:tracePt t="27737" x="9226550" y="2506663"/>
          <p14:tracePt t="27744" x="9226550" y="2498725"/>
          <p14:tracePt t="27753" x="9226550" y="2489200"/>
          <p14:tracePt t="27778" x="9236075" y="2473325"/>
          <p14:tracePt t="27784" x="9251950" y="2455863"/>
          <p14:tracePt t="27792" x="9269413" y="2447925"/>
          <p14:tracePt t="27801" x="9277350" y="2430463"/>
          <p14:tracePt t="27808" x="9286875" y="2413000"/>
          <p14:tracePt t="27817" x="9294813" y="2405063"/>
          <p14:tracePt t="27824" x="9294813" y="2397125"/>
          <p14:tracePt t="27833" x="9294813" y="2387600"/>
          <p14:tracePt t="27857" x="9277350" y="2379663"/>
          <p14:tracePt t="27865" x="9269413" y="2379663"/>
          <p14:tracePt t="27873" x="9261475" y="2379663"/>
          <p14:tracePt t="27881" x="9251950" y="2379663"/>
          <p14:tracePt t="27890" x="9236075" y="2362200"/>
          <p14:tracePt t="27898" x="9226550" y="2354263"/>
          <p14:tracePt t="27905" x="9226550" y="2344738"/>
          <p14:tracePt t="27953" x="9226550" y="2336800"/>
          <p14:tracePt t="27968" x="9236075" y="2328863"/>
          <p14:tracePt t="27994" x="9244013" y="2319338"/>
          <p14:tracePt t="28001" x="9244013" y="2311400"/>
          <p14:tracePt t="28007" x="9244013" y="2303463"/>
          <p14:tracePt t="28024" x="9244013" y="2293938"/>
          <p14:tracePt t="28032" x="9244013" y="2286000"/>
          <p14:tracePt t="28041" x="9244013" y="2278063"/>
          <p14:tracePt t="28049" x="9244013" y="2268538"/>
          <p14:tracePt t="28056" x="9244013" y="2260600"/>
          <p14:tracePt t="28064" x="9251950" y="2260600"/>
          <p14:tracePt t="28073" x="9251950" y="2252663"/>
          <p14:tracePt t="28081" x="9251950" y="2243138"/>
          <p14:tracePt t="28113" x="9251950" y="2235200"/>
          <p14:tracePt t="28137" x="9251950" y="2227263"/>
          <p14:tracePt t="28185" x="9261475" y="2227263"/>
          <p14:tracePt t="35242" x="9261475" y="2217738"/>
          <p14:tracePt t="59138" x="9286875" y="2217738"/>
          <p14:tracePt t="59144" x="9363075" y="2217738"/>
          <p14:tracePt t="59154" x="9482138" y="2209800"/>
          <p14:tracePt t="59160" x="9617075" y="2209800"/>
          <p14:tracePt t="59171" x="9728200" y="2209800"/>
          <p14:tracePt t="59176" x="9847263" y="2235200"/>
          <p14:tracePt t="59188" x="9966325" y="2260600"/>
          <p14:tracePt t="59192" x="10067925" y="2286000"/>
          <p14:tracePt t="59201" x="10179050" y="2319338"/>
          <p14:tracePt t="59207" x="10298113" y="2354263"/>
          <p14:tracePt t="59215" x="10415588" y="2387600"/>
          <p14:tracePt t="59223" x="10526713" y="2413000"/>
          <p14:tracePt t="59233" x="10798175" y="2481263"/>
          <p14:tracePt t="59240" x="10883900" y="2506663"/>
          <p14:tracePt t="59248" x="10960100" y="2541588"/>
          <p14:tracePt t="59255" x="11053763" y="2574925"/>
          <p14:tracePt t="59264" x="11129963" y="2608263"/>
          <p14:tracePt t="59282" x="11206163" y="2651125"/>
          <p14:tracePt t="59288" x="11282363" y="2693988"/>
          <p14:tracePt t="59298" x="11376025" y="2736850"/>
          <p14:tracePt t="59304" x="11452225" y="2778125"/>
          <p14:tracePt t="59312" x="11530013" y="2830513"/>
          <p14:tracePt t="59321" x="11614150" y="2871788"/>
          <p14:tracePt t="59329" x="11690350" y="2906713"/>
          <p14:tracePt t="59336" x="11766550" y="2949575"/>
          <p14:tracePt t="59344" x="11834813" y="2990850"/>
          <p14:tracePt t="59353" x="11911013" y="3033713"/>
          <p14:tracePt t="59360" x="11988800" y="3094038"/>
          <p14:tracePt t="59370" x="12080875" y="3144838"/>
          <p14:tracePt t="59376" x="12184063" y="3203575"/>
          <p14:tracePt t="60871" x="11766550" y="1087438"/>
          <p14:tracePt t="62169" x="8904288" y="93663"/>
          <p14:tracePt t="62169" x="9388475" y="195263"/>
          <p14:tracePt t="62169" x="9839325" y="288925"/>
          <p14:tracePt t="62169" x="10323513" y="407988"/>
          <p14:tracePt t="62169" x="10782300" y="527050"/>
          <p14:tracePt t="62169" x="11215688" y="646113"/>
          <p14:tracePt t="62169" x="11614150" y="739775"/>
          <p14:tracePt t="62169" x="11988800" y="858838"/>
          <p14:tracePt t="62169" x="11776075" y="2830513"/>
          <p14:tracePt t="62169" x="11299825" y="2600325"/>
          <p14:tracePt t="62169" x="10764838" y="2319338"/>
          <p14:tracePt t="62169" x="10118725" y="2005013"/>
          <p14:tracePt t="62169" x="9413875" y="1665288"/>
          <p14:tracePt t="62169" x="8683625" y="1300163"/>
          <p14:tracePt t="62169" x="7893050" y="925513"/>
          <p14:tracePt t="62169" x="7069138" y="534988"/>
          <p14:tracePt t="62169" x="6253163" y="136525"/>
          <p14:tracePt t="62728" x="2709863" y="382588"/>
          <p14:tracePt t="62735" x="3619500" y="620713"/>
          <p14:tracePt t="62744" x="4503738" y="849313"/>
          <p14:tracePt t="62751" x="5386388" y="1036638"/>
          <p14:tracePt t="62760" x="6184900" y="1223963"/>
          <p14:tracePt t="62767" x="6899275" y="1376363"/>
          <p14:tracePt t="62776" x="8266113" y="1674813"/>
          <p14:tracePt t="62783" x="8777288" y="1776413"/>
          <p14:tracePt t="62791" x="9251950" y="1878013"/>
          <p14:tracePt t="62799" x="9786938" y="1954213"/>
          <p14:tracePt t="62810" x="10323513" y="2065338"/>
          <p14:tracePt t="62815" x="10891838" y="2166938"/>
          <p14:tracePt t="62823" x="11512550" y="2252663"/>
          <p14:tracePt t="62831" x="12098338" y="2354263"/>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（４）生産性向上の取組み②</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sp>
        <p:nvSpPr>
          <p:cNvPr id="5" name="コンテンツ プレースホルダー 2"/>
          <p:cNvSpPr txBox="1">
            <a:spLocks/>
          </p:cNvSpPr>
          <p:nvPr/>
        </p:nvSpPr>
        <p:spPr>
          <a:xfrm>
            <a:off x="1476375" y="1676400"/>
            <a:ext cx="10002383" cy="45339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認知症対応型共同生活介護</a:t>
            </a:r>
            <a:endParaRPr lang="en-US" altLang="ja-JP" sz="3200" b="1" dirty="0"/>
          </a:p>
          <a:p>
            <a:r>
              <a:rPr lang="ja-JP" altLang="en-US" sz="3200" b="1" dirty="0"/>
              <a:t>（看護）小規模多機能型居宅介護支援</a:t>
            </a:r>
            <a:endParaRPr lang="en-US" altLang="ja-JP" sz="3200" b="1" dirty="0"/>
          </a:p>
          <a:p>
            <a:pPr marL="0" indent="0">
              <a:buNone/>
            </a:pPr>
            <a:r>
              <a:rPr lang="ja-JP" altLang="en-US" sz="2800" dirty="0"/>
              <a:t>運営基準に以下のことが新たに規定されました。</a:t>
            </a:r>
            <a:endParaRPr lang="en-US" altLang="ja-JP" sz="2800" dirty="0"/>
          </a:p>
          <a:p>
            <a:pPr marL="0" indent="0">
              <a:buNone/>
            </a:pPr>
            <a:endParaRPr lang="en-US" altLang="ja-JP" sz="2800" dirty="0"/>
          </a:p>
          <a:p>
            <a:pPr marL="0" indent="0">
              <a:buNone/>
            </a:pPr>
            <a:r>
              <a:rPr lang="ja-JP" altLang="en-US" sz="24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2400" b="1" dirty="0"/>
              <a:t>委員会</a:t>
            </a:r>
            <a:r>
              <a:rPr lang="ja-JP" altLang="en-US" sz="2400" dirty="0"/>
              <a:t>を定期的に開催しなければならない。」（令和９年３月までは努力義務）</a:t>
            </a:r>
            <a:endParaRPr lang="en-US" altLang="ja-JP" sz="2400" dirty="0"/>
          </a:p>
          <a:p>
            <a:pPr marL="0" indent="0">
              <a:buNone/>
            </a:pPr>
            <a:endParaRPr lang="en-US" altLang="ja-JP" sz="2800" dirty="0">
              <a:latin typeface="+mn-ea"/>
            </a:endParaRPr>
          </a:p>
          <a:p>
            <a:pPr marL="0" indent="0">
              <a:buNone/>
            </a:pPr>
            <a:endParaRPr lang="ja-JP" altLang="en-US" sz="2400" dirty="0">
              <a:latin typeface="+mn-ea"/>
            </a:endParaRPr>
          </a:p>
        </p:txBody>
      </p:sp>
      <p:pic>
        <p:nvPicPr>
          <p:cNvPr id="6" name="オーディオ 5">
            <a:hlinkClick r:id="" action="ppaction://media"/>
            <a:extLst>
              <a:ext uri="{FF2B5EF4-FFF2-40B4-BE49-F238E27FC236}">
                <a16:creationId xmlns:a16="http://schemas.microsoft.com/office/drawing/2014/main" id="{7F2ACC92-8A3F-426A-B96E-0EB33935CF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876614825"/>
      </p:ext>
    </p:extLst>
  </p:cSld>
  <p:clrMapOvr>
    <a:masterClrMapping/>
  </p:clrMapOvr>
  <mc:AlternateContent xmlns:mc="http://schemas.openxmlformats.org/markup-compatibility/2006" xmlns:p14="http://schemas.microsoft.com/office/powerpoint/2010/main">
    <mc:Choice Requires="p14">
      <p:transition spd="slow" p14:dur="2000" advTm="47401"/>
    </mc:Choice>
    <mc:Fallback xmlns="">
      <p:transition spd="slow" advTm="47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12269" x="12174538" y="4113213"/>
          <p14:tracePt t="12276" x="12174538" y="4105275"/>
          <p14:tracePt t="12285" x="12166600" y="4105275"/>
          <p14:tracePt t="12293" x="12158663" y="4105275"/>
          <p14:tracePt t="12301" x="12149138" y="4095750"/>
          <p14:tracePt t="12310" x="12141200" y="4087813"/>
          <p14:tracePt t="12317" x="12133263" y="4087813"/>
          <p14:tracePt t="12326" x="12115800" y="4079875"/>
          <p14:tracePt t="12333" x="12090400" y="4070350"/>
          <p14:tracePt t="12343" x="12080875" y="4062413"/>
          <p14:tracePt t="12349" x="12047538" y="4052888"/>
          <p14:tracePt t="12358" x="12022138" y="4044950"/>
          <p14:tracePt t="12365" x="11996738" y="4027488"/>
          <p14:tracePt t="12375" x="11961813" y="4019550"/>
          <p14:tracePt t="12381" x="11928475" y="4002088"/>
          <p14:tracePt t="12389" x="11895138" y="3986213"/>
          <p14:tracePt t="12396" x="11860213" y="3976688"/>
          <p14:tracePt t="12405" x="11826875" y="3968750"/>
          <p14:tracePt t="12413" x="11809413" y="3968750"/>
          <p14:tracePt t="12423" x="11784013" y="3968750"/>
          <p14:tracePt t="12429" x="11776075" y="3960813"/>
          <p14:tracePt t="12462" x="11766550" y="3960813"/>
          <p14:tracePt t="12471" x="11758613" y="3960813"/>
          <p14:tracePt t="12486" x="11715750" y="3960813"/>
          <p14:tracePt t="12492" x="11690350" y="3960813"/>
          <p14:tracePt t="12502" x="11657013" y="3976688"/>
          <p14:tracePt t="12509" x="11631613" y="3986213"/>
          <p14:tracePt t="12518" x="11588750" y="4002088"/>
          <p14:tracePt t="12526" x="11571288" y="4011613"/>
          <p14:tracePt t="12533" x="11545888" y="4027488"/>
          <p14:tracePt t="12541" x="11520488" y="4044950"/>
          <p14:tracePt t="12550" x="11495088" y="4062413"/>
          <p14:tracePt t="12566" x="11477625" y="4070350"/>
          <p14:tracePt t="12575" x="11444288" y="4070350"/>
          <p14:tracePt t="12583" x="11393488" y="4087813"/>
          <p14:tracePt t="12589" x="11333163" y="4105275"/>
          <p14:tracePt t="12597" x="11249025" y="4130675"/>
          <p14:tracePt t="12606" x="11155363" y="4156075"/>
          <p14:tracePt t="12613" x="11071225" y="4189413"/>
          <p14:tracePt t="12621" x="10993438" y="4214813"/>
          <p14:tracePt t="12629" x="10942638" y="4240213"/>
          <p14:tracePt t="12637" x="10891838" y="4265613"/>
          <p14:tracePt t="12645" x="10874375" y="4275138"/>
          <p14:tracePt t="12654" x="10858500" y="4275138"/>
          <p14:tracePt t="12661" x="10841038" y="4283075"/>
          <p14:tracePt t="12669" x="10841038" y="4291013"/>
          <p14:tracePt t="12677" x="10833100" y="4308475"/>
          <p14:tracePt t="12685" x="10823575" y="4308475"/>
          <p14:tracePt t="12694" x="10815638" y="4316413"/>
          <p14:tracePt t="12701" x="10807700" y="4325938"/>
          <p14:tracePt t="12711" x="10798175" y="4325938"/>
          <p14:tracePt t="12717" x="10782300" y="4333875"/>
          <p14:tracePt t="12726" x="10714038" y="4341813"/>
          <p14:tracePt t="12733" x="10679113" y="4351338"/>
          <p14:tracePt t="12742" x="10620375" y="4351338"/>
          <p14:tracePt t="12750" x="10560050" y="4351338"/>
          <p14:tracePt t="12758" x="10475913" y="4351338"/>
          <p14:tracePt t="12765" x="10382250" y="4351338"/>
          <p14:tracePt t="12774" x="10263188" y="4351338"/>
          <p14:tracePt t="12781" x="10126663" y="4351338"/>
          <p14:tracePt t="12790" x="9983788" y="4351338"/>
          <p14:tracePt t="12797" x="9847263" y="4351338"/>
          <p14:tracePt t="12805" x="9667875" y="4341813"/>
          <p14:tracePt t="12813" x="9431338" y="4325938"/>
          <p14:tracePt t="12821" x="9158288" y="4308475"/>
          <p14:tracePt t="12829" x="8904288" y="4308475"/>
          <p14:tracePt t="12837" x="8547100" y="4316413"/>
          <p14:tracePt t="12845" x="8147050" y="4316413"/>
          <p14:tracePt t="12854" x="7740650" y="4333875"/>
          <p14:tracePt t="12861" x="7383463" y="4351338"/>
          <p14:tracePt t="12868" x="7026275" y="4384675"/>
          <p14:tracePt t="12877" x="6729413" y="4402138"/>
          <p14:tracePt t="12885" x="6491288" y="4435475"/>
          <p14:tracePt t="12894" x="6278563" y="4452938"/>
          <p14:tracePt t="12901" x="6091238" y="4460875"/>
          <p14:tracePt t="12908" x="5913438" y="4478338"/>
          <p14:tracePt t="12928" x="5718175" y="4503738"/>
          <p14:tracePt t="12943" x="5411788" y="4529138"/>
          <p14:tracePt t="12949" x="5249863" y="4538663"/>
          <p14:tracePt t="12959" x="4884738" y="4589463"/>
          <p14:tracePt t="12965" x="4757738" y="4614863"/>
          <p14:tracePt t="12976" x="4638675" y="4630738"/>
          <p14:tracePt t="12981" x="4537075" y="4648200"/>
          <p14:tracePt t="12991" x="4425950" y="4665663"/>
          <p14:tracePt t="12997" x="4324350" y="4683125"/>
          <p14:tracePt t="13006" x="4214813" y="4691063"/>
          <p14:tracePt t="13013" x="4070350" y="4699000"/>
          <p14:tracePt t="13020" x="3925888" y="4716463"/>
          <p14:tracePt t="13030" x="3756025" y="4724400"/>
          <p14:tracePt t="13039" x="3568700" y="4741863"/>
          <p14:tracePt t="13045" x="3414713" y="4749800"/>
          <p14:tracePt t="13053" x="3287713" y="4775200"/>
          <p14:tracePt t="13061" x="3160713" y="4802188"/>
          <p14:tracePt t="13069" x="3067050" y="4818063"/>
          <p14:tracePt t="13077" x="2998788" y="4827588"/>
          <p14:tracePt t="13085" x="2955925" y="4852988"/>
          <p14:tracePt t="13093" x="2930525" y="4860925"/>
          <p14:tracePt t="13100" x="2914650" y="4860925"/>
          <p14:tracePt t="13108" x="2889250" y="4860925"/>
          <p14:tracePt t="13118" x="2863850" y="4878388"/>
          <p14:tracePt t="13125" x="2846388" y="4886325"/>
          <p14:tracePt t="13133" x="2795588" y="4903788"/>
          <p14:tracePt t="13141" x="2752725" y="4937125"/>
          <p14:tracePt t="13148" x="2701925" y="4954588"/>
          <p14:tracePt t="13158" x="2625725" y="4997450"/>
          <p14:tracePt t="13165" x="2608263" y="5013325"/>
          <p14:tracePt t="13174" x="2590800" y="5022850"/>
          <p14:tracePt t="13317" x="2608263" y="5013325"/>
          <p14:tracePt t="13325" x="2616200" y="4997450"/>
          <p14:tracePt t="13333" x="2641600" y="4987925"/>
          <p14:tracePt t="13341" x="2668588" y="4979988"/>
          <p14:tracePt t="13348" x="2693988" y="4962525"/>
          <p14:tracePt t="13356" x="2719388" y="4954588"/>
          <p14:tracePt t="13364" x="2744788" y="4946650"/>
          <p14:tracePt t="13373" x="2778125" y="4937125"/>
          <p14:tracePt t="13381" x="2811463" y="4929188"/>
          <p14:tracePt t="13390" x="2846388" y="4929188"/>
          <p14:tracePt t="13396" x="2854325" y="4929188"/>
          <p14:tracePt t="13444" x="2871788" y="4929188"/>
          <p14:tracePt t="13452" x="2879725" y="4929188"/>
          <p14:tracePt t="13460" x="2905125" y="4919663"/>
          <p14:tracePt t="13468" x="2930525" y="4919663"/>
          <p14:tracePt t="13477" x="2947988" y="4919663"/>
          <p14:tracePt t="13485" x="2965450" y="4919663"/>
          <p14:tracePt t="13493" x="2990850" y="4911725"/>
          <p14:tracePt t="13502" x="2998788" y="4911725"/>
          <p14:tracePt t="13508" x="3016250" y="4911725"/>
          <p14:tracePt t="13518" x="3033713" y="4903788"/>
          <p14:tracePt t="13525" x="3049588" y="4903788"/>
          <p14:tracePt t="13533" x="3074988" y="4894263"/>
          <p14:tracePt t="13542" x="3109913" y="4886325"/>
          <p14:tracePt t="13549" x="3143250" y="4878388"/>
          <p14:tracePt t="13559" x="3186113" y="4878388"/>
          <p14:tracePt t="13576" x="3228975" y="4868863"/>
          <p14:tracePt t="13581" x="3287713" y="4860925"/>
          <p14:tracePt t="13591" x="3363913" y="4860925"/>
          <p14:tracePt t="13596" x="3432175" y="4852988"/>
          <p14:tracePt t="13605" x="3508375" y="4835525"/>
          <p14:tracePt t="13613" x="3729038" y="4827588"/>
          <p14:tracePt t="13621" x="3814763" y="4810125"/>
          <p14:tracePt t="13628" x="3900488" y="4802188"/>
          <p14:tracePt t="13638" x="3984625" y="4802188"/>
          <p14:tracePt t="13645" x="4052888" y="4802188"/>
          <p14:tracePt t="13653" x="4103688" y="4802188"/>
          <p14:tracePt t="13662" x="4146550" y="4802188"/>
          <p14:tracePt t="13669" x="4162425" y="4802188"/>
          <p14:tracePt t="13676" x="4187825" y="4802188"/>
          <p14:tracePt t="13685" x="4205288" y="4802188"/>
          <p14:tracePt t="13703" x="4214813" y="4802188"/>
          <p14:tracePt t="13717" x="4222750" y="4802188"/>
          <p14:tracePt t="13724" x="4230688" y="4802188"/>
          <p14:tracePt t="13750" x="4240213" y="4802188"/>
          <p14:tracePt t="13759" x="4248150" y="4802188"/>
          <p14:tracePt t="13783" x="4256088" y="4802188"/>
          <p14:tracePt t="13793" x="4265613" y="4802188"/>
          <p14:tracePt t="13797" x="4273550" y="4802188"/>
          <p14:tracePt t="13806" x="4298950" y="4802188"/>
          <p14:tracePt t="13813" x="4324350" y="4802188"/>
          <p14:tracePt t="13823" x="4349750" y="4810125"/>
          <p14:tracePt t="13828" x="4410075" y="4818063"/>
          <p14:tracePt t="13837" x="4435475" y="4827588"/>
          <p14:tracePt t="13844" x="4460875" y="4827588"/>
          <p14:tracePt t="13861" x="4468813" y="4827588"/>
          <p14:tracePt t="13870" x="4476750" y="4827588"/>
          <p14:tracePt t="13886" x="4486275" y="4827588"/>
          <p14:tracePt t="13909" x="4503738" y="4827588"/>
          <p14:tracePt t="13925" x="4545013" y="4827588"/>
          <p14:tracePt t="13935" x="4570413" y="4827588"/>
          <p14:tracePt t="13941" x="4605338" y="4827588"/>
          <p14:tracePt t="13949" x="4630738" y="4827588"/>
          <p14:tracePt t="13957" x="4656138" y="4827588"/>
          <p14:tracePt t="13965" x="4689475" y="4827588"/>
          <p14:tracePt t="13975" x="4699000" y="4827588"/>
          <p14:tracePt t="13982" x="4724400" y="4827588"/>
          <p14:tracePt t="13991" x="4749800" y="4827588"/>
          <p14:tracePt t="13997" x="4757738" y="4827588"/>
          <p14:tracePt t="14006" x="4783138" y="4827588"/>
          <p14:tracePt t="14012" x="4800600" y="4827588"/>
          <p14:tracePt t="14022" x="4818063" y="4827588"/>
          <p14:tracePt t="14030" x="4843463" y="4827588"/>
          <p14:tracePt t="14038" x="4868863" y="4827588"/>
          <p14:tracePt t="14045" x="4927600" y="4827588"/>
          <p14:tracePt t="14055" x="4962525" y="4827588"/>
          <p14:tracePt t="14061" x="4995863" y="4835525"/>
          <p14:tracePt t="14071" x="5038725" y="4843463"/>
          <p14:tracePt t="14078" x="5064125" y="4843463"/>
          <p14:tracePt t="14086" x="5097463" y="4852988"/>
          <p14:tracePt t="14093" x="5132388" y="4852988"/>
          <p14:tracePt t="14102" x="5148263" y="4860925"/>
          <p14:tracePt t="14110" x="5183188" y="4860925"/>
          <p14:tracePt t="14117" x="5199063" y="4860925"/>
          <p14:tracePt t="14126" x="5224463" y="4860925"/>
          <p14:tracePt t="14133" x="5249863" y="4860925"/>
          <p14:tracePt t="14141" x="5276850" y="4860925"/>
          <p14:tracePt t="14150" x="5292725" y="4860925"/>
          <p14:tracePt t="14159" x="5327650" y="4860925"/>
          <p14:tracePt t="14165" x="5360988" y="4860925"/>
          <p14:tracePt t="14174" x="5386388" y="4860925"/>
          <p14:tracePt t="14182" x="5403850" y="4868863"/>
          <p14:tracePt t="14192" x="5429250" y="4868863"/>
          <p14:tracePt t="14198" x="5454650" y="4868863"/>
          <p14:tracePt t="14214" x="5472113" y="4868863"/>
          <p14:tracePt t="14221" x="5487988" y="4868863"/>
          <p14:tracePt t="14229" x="5505450" y="4868863"/>
          <p14:tracePt t="14237" x="5513388" y="4868863"/>
          <p14:tracePt t="14245" x="5538788" y="4868863"/>
          <p14:tracePt t="14254" x="5565775" y="4868863"/>
          <p14:tracePt t="14261" x="5624513" y="4868863"/>
          <p14:tracePt t="14269" x="5657850" y="4868863"/>
          <p14:tracePt t="14276" x="5683250" y="4868863"/>
          <p14:tracePt t="14285" x="5708650" y="4868863"/>
          <p14:tracePt t="14294" x="5735638" y="4868863"/>
          <p14:tracePt t="14300" x="5751513" y="4868863"/>
          <p14:tracePt t="14308" x="5761038" y="4868863"/>
          <p14:tracePt t="14317" x="5776913" y="4868863"/>
          <p14:tracePt t="14325" x="5786438" y="4868863"/>
          <p14:tracePt t="14333" x="5794375" y="4868863"/>
          <p14:tracePt t="14342" x="5811838" y="4868863"/>
          <p14:tracePt t="14349" x="5819775" y="4868863"/>
          <p14:tracePt t="14358" x="5837238" y="4860925"/>
          <p14:tracePt t="14365" x="5845175" y="4860925"/>
          <p14:tracePt t="14374" x="5853113" y="4860925"/>
          <p14:tracePt t="14381" x="5862638" y="4860925"/>
          <p14:tracePt t="14398" x="5870575" y="4860925"/>
          <p14:tracePt t="14407" x="5880100" y="4860925"/>
          <p14:tracePt t="14412" x="5888038" y="4860925"/>
          <p14:tracePt t="14421" x="5895975" y="4860925"/>
          <p14:tracePt t="14428" x="5905500" y="4860925"/>
          <p14:tracePt t="14437" x="5913438" y="4860925"/>
          <p14:tracePt t="14445" x="5921375" y="4860925"/>
          <p14:tracePt t="14460" x="5930900" y="4860925"/>
          <p14:tracePt t="14469" x="5938838" y="4860925"/>
          <p14:tracePt t="14477" x="5946775" y="4860925"/>
          <p14:tracePt t="14485" x="5956300" y="4860925"/>
          <p14:tracePt t="14494" x="5964238" y="4860925"/>
          <p14:tracePt t="14501" x="5972175" y="4860925"/>
          <p14:tracePt t="14509" x="5981700" y="4860925"/>
          <p14:tracePt t="14517" x="5989638" y="4860925"/>
          <p14:tracePt t="14533" x="5997575" y="4860925"/>
          <p14:tracePt t="14541" x="6015038" y="4860925"/>
          <p14:tracePt t="14549" x="6024563" y="4860925"/>
          <p14:tracePt t="14558" x="6040438" y="4860925"/>
          <p14:tracePt t="14566" x="6049963" y="4860925"/>
          <p14:tracePt t="14574" x="6065838" y="4860925"/>
          <p14:tracePt t="14581" x="6083300" y="4852988"/>
          <p14:tracePt t="14592" x="6091238" y="4852988"/>
          <p14:tracePt t="14597" x="6108700" y="4843463"/>
          <p14:tracePt t="14608" x="6126163" y="4843463"/>
          <p14:tracePt t="14613" x="6126163" y="4835525"/>
          <p14:tracePt t="14623" x="6134100" y="4835525"/>
          <p14:tracePt t="14639" x="6142038" y="4835525"/>
          <p14:tracePt t="15663" x="6167438" y="4827588"/>
          <p14:tracePt t="15671" x="6270625" y="4818063"/>
          <p14:tracePt t="15677" x="6338888" y="4810125"/>
          <p14:tracePt t="15686" x="6423025" y="4810125"/>
          <p14:tracePt t="15693" x="6508750" y="4810125"/>
          <p14:tracePt t="15702" x="6610350" y="4802188"/>
          <p14:tracePt t="15709" x="6711950" y="4802188"/>
          <p14:tracePt t="15717" x="6797675" y="4784725"/>
          <p14:tracePt t="15726" x="6899275" y="4784725"/>
          <p14:tracePt t="15733" x="6983413" y="4775200"/>
          <p14:tracePt t="15740" x="7069138" y="4767263"/>
          <p14:tracePt t="15750" x="7153275" y="4759325"/>
          <p14:tracePt t="15757" x="7239000" y="4759325"/>
          <p14:tracePt t="15766" x="7340600" y="4759325"/>
          <p14:tracePt t="15773" x="7416800" y="4741863"/>
          <p14:tracePt t="15782" x="7502525" y="4741863"/>
          <p14:tracePt t="15789" x="7586663" y="4741863"/>
          <p14:tracePt t="15798" x="7637463" y="4741863"/>
          <p14:tracePt t="15807" x="7697788" y="4741863"/>
          <p14:tracePt t="15813" x="7740650" y="4741863"/>
          <p14:tracePt t="15824" x="7791450" y="4733925"/>
          <p14:tracePt t="15829" x="7807325" y="4733925"/>
          <p14:tracePt t="15837" x="7832725" y="4724400"/>
          <p14:tracePt t="15845" x="7859713" y="4724400"/>
          <p14:tracePt t="15854" x="7885113" y="4716463"/>
          <p14:tracePt t="15861" x="7900988" y="4708525"/>
          <p14:tracePt t="15869" x="7926388" y="4708525"/>
          <p14:tracePt t="15877" x="7943850" y="4708525"/>
          <p14:tracePt t="15893" x="7951788" y="4699000"/>
          <p14:tracePt t="15902" x="7961313" y="4699000"/>
          <p14:tracePt t="17023" x="7943850" y="4699000"/>
          <p14:tracePt t="17030" x="7926388" y="4699000"/>
          <p14:tracePt t="17039" x="7918450" y="4699000"/>
          <p14:tracePt t="17045" x="7900988" y="4699000"/>
          <p14:tracePt t="17053" x="7893050" y="4699000"/>
          <p14:tracePt t="17190" x="7926388" y="4699000"/>
          <p14:tracePt t="17197" x="7951788" y="4691063"/>
          <p14:tracePt t="17205" x="7977188" y="4691063"/>
          <p14:tracePt t="17213" x="8012113" y="4691063"/>
          <p14:tracePt t="17221" x="8045450" y="4691063"/>
          <p14:tracePt t="17229" x="8062913" y="4691063"/>
          <p14:tracePt t="17238" x="8088313" y="4683125"/>
          <p14:tracePt t="17244" x="8113713" y="4683125"/>
          <p14:tracePt t="17254" x="8121650" y="4683125"/>
          <p14:tracePt t="17261" x="8131175" y="4683125"/>
          <p14:tracePt t="17271" x="8139113" y="4683125"/>
          <p14:tracePt t="17279" x="8147050" y="4683125"/>
          <p14:tracePt t="17292" x="8164513" y="4683125"/>
          <p14:tracePt t="17300" x="8174038" y="4683125"/>
          <p14:tracePt t="17317" x="8199438" y="4683125"/>
          <p14:tracePt t="17325" x="8224838" y="4683125"/>
          <p14:tracePt t="17334" x="8250238" y="4683125"/>
          <p14:tracePt t="17341" x="8334375" y="4683125"/>
          <p14:tracePt t="17352" x="8351838" y="4691063"/>
          <p14:tracePt t="17357" x="8377238" y="4699000"/>
          <p14:tracePt t="17364" x="8402638" y="4708525"/>
          <p14:tracePt t="17373" x="8420100" y="4708525"/>
          <p14:tracePt t="17381" x="8435975" y="4716463"/>
          <p14:tracePt t="17389" x="8453438" y="4716463"/>
          <p14:tracePt t="17397" x="8462963" y="4716463"/>
          <p14:tracePt t="17406" x="8478838" y="4716463"/>
          <p14:tracePt t="17415" x="8496300" y="4716463"/>
          <p14:tracePt t="17422" x="8504238" y="4716463"/>
          <p14:tracePt t="17429" x="8521700" y="4724400"/>
          <p14:tracePt t="17438" x="8529638" y="4724400"/>
          <p14:tracePt t="17445" x="8539163" y="4724400"/>
          <p14:tracePt t="17454" x="8547100" y="4724400"/>
          <p14:tracePt t="17462" x="8555038" y="4724400"/>
          <p14:tracePt t="17486" x="8564563" y="4724400"/>
          <p14:tracePt t="17629" x="8572500" y="4724400"/>
          <p14:tracePt t="17943" x="8580438" y="4724400"/>
          <p14:tracePt t="17949" x="8589963" y="4724400"/>
          <p14:tracePt t="17957" x="8597900" y="4724400"/>
          <p14:tracePt t="17972" x="8615363" y="4724400"/>
          <p14:tracePt t="17981" x="8623300" y="4724400"/>
          <p14:tracePt t="17988" x="8632825" y="4724400"/>
          <p14:tracePt t="17996" x="8648700" y="4724400"/>
          <p14:tracePt t="18012" x="8658225" y="4724400"/>
          <p14:tracePt t="18020" x="8674100" y="4724400"/>
          <p14:tracePt t="18028" x="8683625" y="4724400"/>
          <p14:tracePt t="18036" x="8699500" y="4724400"/>
          <p14:tracePt t="18045" x="8716963" y="4724400"/>
          <p14:tracePt t="18054" x="8734425" y="4724400"/>
          <p14:tracePt t="18061" x="8750300" y="4724400"/>
          <p14:tracePt t="18070" x="8759825" y="4724400"/>
          <p14:tracePt t="18078" x="8785225" y="4724400"/>
          <p14:tracePt t="18086" x="8810625" y="4724400"/>
          <p14:tracePt t="18093" x="8828088" y="4724400"/>
          <p14:tracePt t="18102" x="8861425" y="4724400"/>
          <p14:tracePt t="18110" x="8904288" y="4724400"/>
          <p14:tracePt t="18119" x="8947150" y="4724400"/>
          <p14:tracePt t="18126" x="9005888" y="4724400"/>
          <p14:tracePt t="18134" x="9064625" y="4724400"/>
          <p14:tracePt t="18142" x="9124950" y="4724400"/>
          <p14:tracePt t="18151" x="9193213" y="4724400"/>
          <p14:tracePt t="18157" x="9251950" y="4724400"/>
          <p14:tracePt t="18165" x="9294813" y="4724400"/>
          <p14:tracePt t="18173" x="9337675" y="4724400"/>
          <p14:tracePt t="18182" x="9380538" y="4724400"/>
          <p14:tracePt t="18189" x="9421813" y="4724400"/>
          <p14:tracePt t="18197" x="9456738" y="4724400"/>
          <p14:tracePt t="18205" x="9532938" y="4724400"/>
          <p14:tracePt t="18213" x="9558338" y="4724400"/>
          <p14:tracePt t="18223" x="9591675" y="4724400"/>
          <p14:tracePt t="18230" x="9617075" y="4724400"/>
          <p14:tracePt t="18239" x="9652000" y="4724400"/>
          <p14:tracePt t="18246" x="9694863" y="4724400"/>
          <p14:tracePt t="18255" x="9736138" y="4724400"/>
          <p14:tracePt t="18262" x="9796463" y="4724400"/>
          <p14:tracePt t="18270" x="9839325" y="4724400"/>
          <p14:tracePt t="18278" x="9880600" y="4724400"/>
          <p14:tracePt t="18285" x="9923463" y="4716463"/>
          <p14:tracePt t="18294" x="9956800" y="4716463"/>
          <p14:tracePt t="18301" x="9983788" y="4716463"/>
          <p14:tracePt t="18310" x="9999663" y="4716463"/>
          <p14:tracePt t="18317" x="10017125" y="4716463"/>
          <p14:tracePt t="18324" x="10025063" y="4716463"/>
          <p14:tracePt t="18334" x="10034588" y="4716463"/>
          <p14:tracePt t="18341" x="10042525" y="4716463"/>
          <p14:tracePt t="18350" x="10059988" y="4716463"/>
          <p14:tracePt t="18366" x="10075863" y="4716463"/>
          <p14:tracePt t="18373" x="10110788" y="4716463"/>
          <p14:tracePt t="18382" x="10153650" y="4716463"/>
          <p14:tracePt t="18389" x="10194925" y="4716463"/>
          <p14:tracePt t="18397" x="10255250" y="4716463"/>
          <p14:tracePt t="18407" x="10298113" y="4708525"/>
          <p14:tracePt t="18413" x="10356850" y="4691063"/>
          <p14:tracePt t="18422" x="10390188" y="4691063"/>
          <p14:tracePt t="18429" x="10425113" y="4683125"/>
          <p14:tracePt t="18438" x="10493375" y="4665663"/>
          <p14:tracePt t="18445" x="10526713" y="4665663"/>
          <p14:tracePt t="18455" x="10552113" y="4665663"/>
          <p14:tracePt t="18461" x="10577513" y="4665663"/>
          <p14:tracePt t="18472" x="10612438" y="4665663"/>
          <p14:tracePt t="18477" x="10637838" y="4665663"/>
          <p14:tracePt t="18486" x="10671175" y="4665663"/>
          <p14:tracePt t="18493" x="10696575" y="4665663"/>
          <p14:tracePt t="18501" x="10729913" y="4665663"/>
          <p14:tracePt t="18509" x="10756900" y="4665663"/>
          <p14:tracePt t="18517" x="10772775" y="4665663"/>
          <p14:tracePt t="18525" x="10790238" y="4665663"/>
          <p14:tracePt t="18534" x="10798175" y="4665663"/>
          <p14:tracePt t="18541" x="10807700" y="4665663"/>
          <p14:tracePt t="18549" x="10823575" y="4665663"/>
          <p14:tracePt t="18557" x="10833100" y="4665663"/>
          <p14:tracePt t="18565" x="10858500" y="4665663"/>
          <p14:tracePt t="18573" x="10883900" y="4665663"/>
          <p14:tracePt t="18582" x="10901363" y="4665663"/>
          <p14:tracePt t="18589" x="10934700" y="4665663"/>
          <p14:tracePt t="18598" x="10968038" y="4665663"/>
          <p14:tracePt t="18604" x="10993438" y="4665663"/>
          <p14:tracePt t="18612" x="11010900" y="4665663"/>
          <p14:tracePt t="18620" x="11036300" y="4665663"/>
          <p14:tracePt t="18628" x="11061700" y="4665663"/>
          <p14:tracePt t="18638" x="11071225" y="4665663"/>
          <p14:tracePt t="18645" x="11087100" y="4665663"/>
          <p14:tracePt t="18662" x="11096625" y="4665663"/>
          <p14:tracePt t="18678" x="11096625" y="4657725"/>
          <p14:tracePt t="18686" x="11104563" y="4657725"/>
          <p14:tracePt t="18702" x="11122025" y="4657725"/>
          <p14:tracePt t="18709" x="11129963" y="4657725"/>
          <p14:tracePt t="18719" x="11155363" y="4657725"/>
          <p14:tracePt t="18725" x="11180763" y="4657725"/>
          <p14:tracePt t="18732" x="11188700" y="4657725"/>
          <p14:tracePt t="18741" x="11215688" y="4657725"/>
          <p14:tracePt t="18749" x="11223625" y="4657725"/>
          <p14:tracePt t="18757" x="11231563" y="4657725"/>
          <p14:tracePt t="18773" x="11241088" y="4657725"/>
          <p14:tracePt t="19054" x="11231563" y="4657725"/>
          <p14:tracePt t="19064" x="11188700" y="4657725"/>
          <p14:tracePt t="19070" x="11122025" y="4648200"/>
          <p14:tracePt t="19076" x="11036300" y="4648200"/>
          <p14:tracePt t="19085" x="10917238" y="4640263"/>
          <p14:tracePt t="19093" x="10679113" y="4622800"/>
          <p14:tracePt t="19101" x="10544175" y="4614863"/>
          <p14:tracePt t="19108" x="10382250" y="4597400"/>
          <p14:tracePt t="19118" x="10169525" y="4589463"/>
          <p14:tracePt t="19124" x="9847263" y="4572000"/>
          <p14:tracePt t="19133" x="9490075" y="4546600"/>
          <p14:tracePt t="19141" x="9117013" y="4546600"/>
          <p14:tracePt t="19149" x="8683625" y="4546600"/>
          <p14:tracePt t="19157" x="8250238" y="4546600"/>
          <p14:tracePt t="19165" x="7816850" y="4564063"/>
          <p14:tracePt t="19173" x="7408863" y="4579938"/>
          <p14:tracePt t="19181" x="6992938" y="4614863"/>
          <p14:tracePt t="19189" x="6643688" y="4630738"/>
          <p14:tracePt t="19197" x="6286500" y="4673600"/>
          <p14:tracePt t="19206" x="5964238" y="4691063"/>
          <p14:tracePt t="19213" x="5667375" y="4708525"/>
          <p14:tracePt t="19222" x="5394325" y="4733925"/>
          <p14:tracePt t="19229" x="5122863" y="4749800"/>
          <p14:tracePt t="19238" x="4859338" y="4767263"/>
          <p14:tracePt t="19246" x="4621213" y="4784725"/>
          <p14:tracePt t="19255" x="4375150" y="4802188"/>
          <p14:tracePt t="19261" x="4146550" y="4802188"/>
          <p14:tracePt t="19271" x="3533775" y="4835525"/>
          <p14:tracePt t="19276" x="3381375" y="4852988"/>
          <p14:tracePt t="19288" x="3236913" y="4860925"/>
          <p14:tracePt t="19293" x="3109913" y="4886325"/>
          <p14:tracePt t="19303" x="2998788" y="4894263"/>
          <p14:tracePt t="19308" x="2897188" y="4911725"/>
          <p14:tracePt t="19317" x="2811463" y="4919663"/>
          <p14:tracePt t="19324" x="2735263" y="4929188"/>
          <p14:tracePt t="19333" x="2651125" y="4954588"/>
          <p14:tracePt t="19341" x="2557463" y="4972050"/>
          <p14:tracePt t="19349" x="2463800" y="4987925"/>
          <p14:tracePt t="19357" x="2362200" y="5005388"/>
          <p14:tracePt t="19364" x="2235200" y="5022850"/>
          <p14:tracePt t="19372" x="2098675" y="5038725"/>
          <p14:tracePt t="19389" x="1962150" y="5056188"/>
          <p14:tracePt t="19396" x="1801813" y="5081588"/>
          <p14:tracePt t="19405" x="1639888" y="5106988"/>
          <p14:tracePt t="19413" x="1495425" y="5124450"/>
          <p14:tracePt t="19420" x="1368425" y="5149850"/>
          <p14:tracePt t="19429" x="1239838" y="5167313"/>
          <p14:tracePt t="19438" x="1163638" y="5175250"/>
          <p14:tracePt t="19445" x="1104900" y="5183188"/>
          <p14:tracePt t="19455" x="1095375" y="5183188"/>
          <p14:tracePt t="19461" x="1079500" y="5192713"/>
          <p14:tracePt t="19473" x="1069975" y="5192713"/>
          <p14:tracePt t="19590" x="1069975" y="5200650"/>
          <p14:tracePt t="19606" x="1079500" y="5200650"/>
          <p14:tracePt t="19654" x="1087438" y="5200650"/>
          <p14:tracePt t="19662" x="1095375" y="5200650"/>
          <p14:tracePt t="19678" x="1104900" y="5200650"/>
          <p14:tracePt t="19686" x="1112838" y="5200650"/>
          <p14:tracePt t="19693" x="1130300" y="5192713"/>
          <p14:tracePt t="19702" x="1147763" y="5183188"/>
          <p14:tracePt t="19709" x="1163638" y="5183188"/>
          <p14:tracePt t="19725" x="1189038" y="5175250"/>
          <p14:tracePt t="19733" x="1223963" y="5175250"/>
          <p14:tracePt t="19741" x="1249363" y="5175250"/>
          <p14:tracePt t="19750" x="1274763" y="5175250"/>
          <p14:tracePt t="19757" x="1317625" y="5175250"/>
          <p14:tracePt t="19765" x="1350963" y="5175250"/>
          <p14:tracePt t="19773" x="1393825" y="5175250"/>
          <p14:tracePt t="19781" x="1427163" y="5175250"/>
          <p14:tracePt t="19789" x="1470025" y="5175250"/>
          <p14:tracePt t="19798" x="1495425" y="5175250"/>
          <p14:tracePt t="19806" x="1538288" y="5167313"/>
          <p14:tracePt t="19813" x="1571625" y="5167313"/>
          <p14:tracePt t="19822" x="1606550" y="5167313"/>
          <p14:tracePt t="19828" x="1647825" y="5167313"/>
          <p14:tracePt t="19836" x="1682750" y="5157788"/>
          <p14:tracePt t="19845" x="1724025" y="5157788"/>
          <p14:tracePt t="19854" x="1766888" y="5157788"/>
          <p14:tracePt t="19860" x="1801813" y="5157788"/>
          <p14:tracePt t="19871" x="1843088" y="5157788"/>
          <p14:tracePt t="19876" x="1868488" y="5149850"/>
          <p14:tracePt t="19886" x="1893888" y="5149850"/>
          <p14:tracePt t="19892" x="1920875" y="5149850"/>
          <p14:tracePt t="19903" x="1936750" y="5149850"/>
          <p14:tracePt t="19909" x="1946275" y="5141913"/>
          <p14:tracePt t="19917" x="1954213" y="5141913"/>
          <p14:tracePt t="19925" x="1962150" y="5141913"/>
          <p14:tracePt t="20094" x="1971675" y="5141913"/>
          <p14:tracePt t="20103" x="1979613" y="5141913"/>
          <p14:tracePt t="20109" x="1987550" y="5141913"/>
          <p14:tracePt t="20117" x="1997075" y="5141913"/>
          <p14:tracePt t="20125" x="2005013" y="5141913"/>
          <p14:tracePt t="20142" x="2012950" y="5141913"/>
          <p14:tracePt t="20150" x="2038350" y="5141913"/>
          <p14:tracePt t="20157" x="2047875" y="5141913"/>
          <p14:tracePt t="20165" x="2065338" y="5141913"/>
          <p14:tracePt t="20172" x="2081213" y="5141913"/>
          <p14:tracePt t="20181" x="2106613" y="5141913"/>
          <p14:tracePt t="20189" x="2141538" y="5141913"/>
          <p14:tracePt t="20197" x="2174875" y="5141913"/>
          <p14:tracePt t="20204" x="2200275" y="5141913"/>
          <p14:tracePt t="20212" x="2235200" y="5141913"/>
          <p14:tracePt t="20220" x="2276475" y="5141913"/>
          <p14:tracePt t="20229" x="2319338" y="5141913"/>
          <p14:tracePt t="20238" x="2379663" y="5141913"/>
          <p14:tracePt t="20246" x="2438400" y="5141913"/>
          <p14:tracePt t="20254" x="2497138" y="5141913"/>
          <p14:tracePt t="20262" x="2565400" y="5141913"/>
          <p14:tracePt t="20271" x="2651125" y="5141913"/>
          <p14:tracePt t="20277" x="2727325" y="5132388"/>
          <p14:tracePt t="20288" x="2795588" y="5132388"/>
          <p14:tracePt t="20293" x="2863850" y="5132388"/>
          <p14:tracePt t="20303" x="2922588" y="5132388"/>
          <p14:tracePt t="20309" x="2982913" y="5132388"/>
          <p14:tracePt t="20321" x="3024188" y="5132388"/>
          <p14:tracePt t="20324" x="3059113" y="5124450"/>
          <p14:tracePt t="20333" x="3084513" y="5124450"/>
          <p14:tracePt t="20340" x="3092450" y="5124450"/>
          <p14:tracePt t="20350" x="3109913" y="5124450"/>
          <p14:tracePt t="20357" x="3117850" y="5124450"/>
          <p14:tracePt t="21774" x="3135313" y="5124450"/>
          <p14:tracePt t="21782" x="3152775" y="5116513"/>
          <p14:tracePt t="21789" x="3168650" y="5116513"/>
          <p14:tracePt t="21797" x="3194050" y="5116513"/>
          <p14:tracePt t="21813" x="3203575" y="5116513"/>
          <p14:tracePt t="21821" x="3228975" y="5116513"/>
          <p14:tracePt t="21830" x="3244850" y="5116513"/>
          <p14:tracePt t="21838" x="3254375" y="5116513"/>
          <p14:tracePt t="21845" x="3270250" y="5116513"/>
          <p14:tracePt t="21852" x="3279775" y="5116513"/>
          <p14:tracePt t="21860" x="3297238" y="5116513"/>
          <p14:tracePt t="21868" x="3313113" y="5116513"/>
          <p14:tracePt t="21877" x="3330575" y="5116513"/>
          <p14:tracePt t="21885" x="3355975" y="5116513"/>
          <p14:tracePt t="21893" x="3381375" y="5116513"/>
          <p14:tracePt t="21902" x="3398838" y="5116513"/>
          <p14:tracePt t="21909" x="3424238" y="5116513"/>
          <p14:tracePt t="21918" x="3441700" y="5116513"/>
          <p14:tracePt t="21939" x="3467100" y="5116513"/>
          <p14:tracePt t="21984" x="3475038" y="5116513"/>
          <p14:tracePt t="21998" x="3482975" y="5116513"/>
          <p14:tracePt t="22016" x="3482975" y="5124450"/>
          <p14:tracePt t="22814" x="3492500" y="5124450"/>
          <p14:tracePt t="22831" x="3500438" y="5124450"/>
          <p14:tracePt t="22845" x="3508375" y="5124450"/>
          <p14:tracePt t="22918" x="3517900" y="5124450"/>
          <p14:tracePt t="22925" x="3525838" y="5124450"/>
          <p14:tracePt t="22935" x="3533775" y="5124450"/>
          <p14:tracePt t="22941" x="3543300" y="5124450"/>
          <p14:tracePt t="22948" x="3551238" y="5124450"/>
          <p14:tracePt t="22966" x="3559175" y="5124450"/>
          <p14:tracePt t="22982" x="3568700" y="5124450"/>
          <p14:tracePt t="23005" x="3576638" y="5124450"/>
          <p14:tracePt t="23103" x="3586163" y="5124450"/>
          <p14:tracePt t="23118" x="3594100" y="5124450"/>
          <p14:tracePt t="23150" x="3602038" y="5124450"/>
          <p14:tracePt t="23158" x="3611563" y="5124450"/>
          <p14:tracePt t="23174" x="3619500" y="5124450"/>
          <p14:tracePt t="23181" x="3627438" y="5124450"/>
          <p14:tracePt t="23190" x="3636963" y="5124450"/>
          <p14:tracePt t="23205" x="3652838" y="5124450"/>
          <p14:tracePt t="23213" x="3662363" y="5124450"/>
          <p14:tracePt t="23222" x="3670300" y="5124450"/>
          <p14:tracePt t="23229" x="3678238" y="5124450"/>
          <p14:tracePt t="23237" x="3687763" y="5124450"/>
          <p14:tracePt t="23253" x="3695700" y="5132388"/>
          <p14:tracePt t="23262" x="3713163" y="5132388"/>
          <p14:tracePt t="23269" x="3721100" y="5141913"/>
          <p14:tracePt t="23277" x="3738563" y="5141913"/>
          <p14:tracePt t="23285" x="3746500" y="5141913"/>
          <p14:tracePt t="23294" x="3756025" y="5141913"/>
          <p14:tracePt t="23303" x="3771900" y="5141913"/>
          <p14:tracePt t="23320" x="3781425" y="5141913"/>
          <p14:tracePt t="23337" x="3789363" y="5141913"/>
          <p14:tracePt t="23350" x="3797300" y="5141913"/>
          <p14:tracePt t="23357" x="3806825" y="5141913"/>
          <p14:tracePt t="23365" x="3832225" y="5141913"/>
          <p14:tracePt t="23372" x="3848100" y="5141913"/>
          <p14:tracePt t="23381" x="3865563" y="5141913"/>
          <p14:tracePt t="23390" x="3883025" y="5141913"/>
          <p14:tracePt t="23398" x="3900488" y="5141913"/>
          <p14:tracePt t="23404" x="3916363" y="5141913"/>
          <p14:tracePt t="23412" x="3941763" y="5141913"/>
          <p14:tracePt t="23421" x="3951288" y="5141913"/>
          <p14:tracePt t="23429" x="3967163" y="5141913"/>
          <p14:tracePt t="23437" x="3984625" y="5141913"/>
          <p14:tracePt t="23445" x="4002088" y="5141913"/>
          <p14:tracePt t="23453" x="4017963" y="5141913"/>
          <p14:tracePt t="23460" x="4035425" y="5141913"/>
          <p14:tracePt t="23469" x="4060825" y="5141913"/>
          <p14:tracePt t="23476" x="4086225" y="5141913"/>
          <p14:tracePt t="23485" x="4111625" y="5141913"/>
          <p14:tracePt t="23493" x="4129088" y="5132388"/>
          <p14:tracePt t="23501" x="4154488" y="5132388"/>
          <p14:tracePt t="23508" x="4187825" y="5132388"/>
          <p14:tracePt t="23525" x="4214813" y="5132388"/>
          <p14:tracePt t="23534" x="4256088" y="5132388"/>
          <p14:tracePt t="23540" x="4306888" y="5132388"/>
          <p14:tracePt t="23549" x="4375150" y="5132388"/>
          <p14:tracePt t="23556" x="4443413" y="5132388"/>
          <p14:tracePt t="23564" x="4519613" y="5132388"/>
          <p14:tracePt t="23573" x="4587875" y="5132388"/>
          <p14:tracePt t="23581" x="4673600" y="5132388"/>
          <p14:tracePt t="23589" x="4851400" y="5116513"/>
          <p14:tracePt t="23597" x="4894263" y="5116513"/>
          <p14:tracePt t="23604" x="4935538" y="5116513"/>
          <p14:tracePt t="23613" x="4970463" y="5106988"/>
          <p14:tracePt t="23620" x="5003800" y="5106988"/>
          <p14:tracePt t="23628" x="5038725" y="5099050"/>
          <p14:tracePt t="23637" x="5064125" y="5099050"/>
          <p14:tracePt t="23645" x="5089525" y="5099050"/>
          <p14:tracePt t="23653" x="5122863" y="5099050"/>
          <p14:tracePt t="23661" x="5157788" y="5099050"/>
          <p14:tracePt t="23669" x="5183188" y="5099050"/>
          <p14:tracePt t="23677" x="5216525" y="5099050"/>
          <p14:tracePt t="23685" x="5249863" y="5099050"/>
          <p14:tracePt t="23693" x="5284788" y="5099050"/>
          <p14:tracePt t="23702" x="5302250" y="5099050"/>
          <p14:tracePt t="23710" x="5318125" y="5099050"/>
          <p14:tracePt t="23717" x="5327650" y="5099050"/>
          <p14:tracePt t="23725" x="5343525" y="5099050"/>
          <p14:tracePt t="23734" x="5368925" y="5099050"/>
          <p14:tracePt t="23740" x="5378450" y="5099050"/>
          <p14:tracePt t="23751" x="5403850" y="5091113"/>
          <p14:tracePt t="23757" x="5429250" y="5091113"/>
          <p14:tracePt t="23767" x="5446713" y="5091113"/>
          <p14:tracePt t="23772" x="5472113" y="5091113"/>
          <p14:tracePt t="23781" x="5487988" y="5091113"/>
          <p14:tracePt t="23788" x="5497513" y="5091113"/>
          <p14:tracePt t="23797" x="5513388" y="5091113"/>
          <p14:tracePt t="23805" x="5522913" y="5091113"/>
          <p14:tracePt t="23814" x="5538788" y="5091113"/>
          <p14:tracePt t="23830" x="5548313" y="5091113"/>
          <p14:tracePt t="23837" x="5565775" y="5091113"/>
          <p14:tracePt t="23846" x="5581650" y="5091113"/>
          <p14:tracePt t="23853" x="5599113" y="5091113"/>
          <p14:tracePt t="23862" x="5624513" y="5091113"/>
          <p14:tracePt t="23869" x="5649913" y="5091113"/>
          <p14:tracePt t="23878" x="5667375" y="5091113"/>
          <p14:tracePt t="23884" x="5692775" y="5081588"/>
          <p14:tracePt t="23894" x="5708650" y="5081588"/>
          <p14:tracePt t="23910" x="5718175" y="5081588"/>
          <p14:tracePt t="23919" x="5726113" y="5081588"/>
          <p14:tracePt t="23925" x="5735638" y="5081588"/>
          <p14:tracePt t="23941" x="5743575" y="5081588"/>
          <p14:tracePt t="23953" x="5751513" y="5081588"/>
          <p14:tracePt t="23957" x="5761038" y="5081588"/>
          <p14:tracePt t="23965" x="5786438" y="5081588"/>
          <p14:tracePt t="23973" x="5811838" y="5081588"/>
          <p14:tracePt t="23981" x="5827713" y="5081588"/>
          <p14:tracePt t="23991" x="5853113" y="5091113"/>
          <p14:tracePt t="23996" x="5880100" y="5099050"/>
          <p14:tracePt t="24005" x="5895975" y="5099050"/>
          <p14:tracePt t="24014" x="5921375" y="5106988"/>
          <p14:tracePt t="24021" x="5964238" y="5116513"/>
          <p14:tracePt t="24030" x="5981700" y="5124450"/>
          <p14:tracePt t="24037" x="5997575" y="5132388"/>
          <p14:tracePt t="24046" x="6007100" y="5132388"/>
          <p14:tracePt t="24053" x="6015038" y="5132388"/>
          <p14:tracePt t="24061" x="6024563" y="5132388"/>
          <p14:tracePt t="24068" x="6032500" y="5132388"/>
          <p14:tracePt t="24078" x="6040438" y="5132388"/>
          <p14:tracePt t="24085" x="6049963" y="5132388"/>
          <p14:tracePt t="24093" x="6057900" y="5132388"/>
          <p14:tracePt t="24103" x="6075363" y="5141913"/>
          <p14:tracePt t="24109" x="6091238" y="5141913"/>
          <p14:tracePt t="24117" x="6100763" y="5141913"/>
          <p14:tracePt t="24125" x="6116638" y="5141913"/>
          <p14:tracePt t="24135" x="6126163" y="5141913"/>
          <p14:tracePt t="24151" x="6142038" y="5141913"/>
          <p14:tracePt t="24158" x="6159500" y="5141913"/>
          <p14:tracePt t="24166" x="6176963" y="5149850"/>
          <p14:tracePt t="24173" x="6202363" y="5149850"/>
          <p14:tracePt t="24183" x="6219825" y="5149850"/>
          <p14:tracePt t="24190" x="6235700" y="5149850"/>
          <p14:tracePt t="24198" x="6261100" y="5149850"/>
          <p14:tracePt t="24205" x="6286500" y="5149850"/>
          <p14:tracePt t="24213" x="6303963" y="5149850"/>
          <p14:tracePt t="24221" x="6329363" y="5149850"/>
          <p14:tracePt t="24228" x="6354763" y="5149850"/>
          <p14:tracePt t="24236" x="6372225" y="5149850"/>
          <p14:tracePt t="24245" x="6430963" y="5149850"/>
          <p14:tracePt t="24252" x="6448425" y="5149850"/>
          <p14:tracePt t="24261" x="6465888" y="5149850"/>
          <p14:tracePt t="24268" x="6483350" y="5149850"/>
          <p14:tracePt t="24277" x="6491288" y="5149850"/>
          <p14:tracePt t="24284" x="6516688" y="5149850"/>
          <p14:tracePt t="24292" x="6534150" y="5149850"/>
          <p14:tracePt t="24301" x="6567488" y="5149850"/>
          <p14:tracePt t="24309" x="6600825" y="5149850"/>
          <p14:tracePt t="24318" x="6635750" y="5149850"/>
          <p14:tracePt t="24325" x="6653213" y="5149850"/>
          <p14:tracePt t="24335" x="6686550" y="5149850"/>
          <p14:tracePt t="24342" x="6711950" y="5149850"/>
          <p14:tracePt t="24351" x="6719888" y="5149850"/>
          <p14:tracePt t="24357" x="6737350" y="5149850"/>
          <p14:tracePt t="24369" x="6754813" y="5149850"/>
          <p14:tracePt t="24382" x="6770688" y="5149850"/>
          <p14:tracePt t="24389" x="6780213" y="5149850"/>
          <p14:tracePt t="24405" x="6797675" y="5149850"/>
          <p14:tracePt t="24422" x="6813550" y="5149850"/>
          <p14:tracePt t="24432" x="6823075" y="5149850"/>
          <p14:tracePt t="24436" x="6831013" y="5149850"/>
          <p14:tracePt t="24444" x="6848475" y="5149850"/>
          <p14:tracePt t="24452" x="6856413" y="5149850"/>
          <p14:tracePt t="24460" x="6873875" y="5149850"/>
          <p14:tracePt t="24468" x="6889750" y="5149850"/>
          <p14:tracePt t="24477" x="6932613" y="5149850"/>
          <p14:tracePt t="24485" x="6950075" y="5149850"/>
          <p14:tracePt t="24502" x="6975475" y="5149850"/>
          <p14:tracePt t="24510" x="7000875" y="5141913"/>
          <p14:tracePt t="24517" x="7034213" y="5141913"/>
          <p14:tracePt t="24525" x="7051675" y="5141913"/>
          <p14:tracePt t="24534" x="7077075" y="5141913"/>
          <p14:tracePt t="24541" x="7102475" y="5141913"/>
          <p14:tracePt t="24551" x="7119938" y="5141913"/>
          <p14:tracePt t="24558" x="7145338" y="5141913"/>
          <p14:tracePt t="24566" x="7170738" y="5141913"/>
          <p14:tracePt t="24573" x="7188200" y="5141913"/>
          <p14:tracePt t="24583" x="7221538" y="5141913"/>
          <p14:tracePt t="24589" x="7256463" y="5141913"/>
          <p14:tracePt t="24598" x="7289800" y="5141913"/>
          <p14:tracePt t="24605" x="7315200" y="5141913"/>
          <p14:tracePt t="24614" x="7340600" y="5141913"/>
          <p14:tracePt t="24621" x="7366000" y="5141913"/>
          <p14:tracePt t="24630" x="7383463" y="5141913"/>
          <p14:tracePt t="24637" x="7400925" y="5141913"/>
          <p14:tracePt t="24645" x="7408863" y="5141913"/>
          <p14:tracePt t="24653" x="7416800" y="5141913"/>
          <p14:tracePt t="24662" x="7426325" y="5141913"/>
          <p14:tracePt t="24669" x="7434263" y="5141913"/>
          <p14:tracePt t="24677" x="7451725" y="5141913"/>
          <p14:tracePt t="24685" x="7467600" y="5141913"/>
          <p14:tracePt t="24693" x="7485063" y="5141913"/>
          <p14:tracePt t="24701" x="7510463" y="5141913"/>
          <p14:tracePt t="24709" x="7535863" y="5149850"/>
          <p14:tracePt t="24718" x="7578725" y="5167313"/>
          <p14:tracePt t="24725" x="7596188" y="5175250"/>
          <p14:tracePt t="24733" x="7612063" y="5183188"/>
          <p14:tracePt t="24741" x="7621588" y="5192713"/>
          <p14:tracePt t="24751" x="7629525" y="5192713"/>
          <p14:tracePt t="24759" x="7646988" y="5200650"/>
          <p14:tracePt t="24767" x="7654925" y="5200650"/>
          <p14:tracePt t="24773" x="7662863" y="5200650"/>
          <p14:tracePt t="24781" x="7672388" y="5200650"/>
          <p14:tracePt t="24798" x="7680325" y="5200650"/>
          <p14:tracePt t="24805" x="7688263" y="5200650"/>
          <p14:tracePt t="24821" x="7705725" y="5208588"/>
          <p14:tracePt t="24831" x="7731125" y="5218113"/>
          <p14:tracePt t="24836" x="7766050" y="5226050"/>
          <p14:tracePt t="24854" x="7781925" y="5235575"/>
          <p14:tracePt t="24861" x="7816850" y="5243513"/>
          <p14:tracePt t="24870" x="7850188" y="5243513"/>
          <p14:tracePt t="24877" x="7885113" y="5251450"/>
          <p14:tracePt t="24885" x="7918450" y="5260975"/>
          <p14:tracePt t="24893" x="7943850" y="5260975"/>
          <p14:tracePt t="24901" x="7969250" y="5268913"/>
          <p14:tracePt t="24910" x="8004175" y="5268913"/>
          <p14:tracePt t="24921" x="8020050" y="5268913"/>
          <p14:tracePt t="24925" x="8045450" y="5268913"/>
          <p14:tracePt t="24935" x="8070850" y="5268913"/>
          <p14:tracePt t="24941" x="8088313" y="5268913"/>
          <p14:tracePt t="24951" x="8105775" y="5268913"/>
          <p14:tracePt t="24957" x="8113713" y="5268913"/>
          <p14:tracePt t="24973" x="8131175" y="5268913"/>
          <p14:tracePt t="24982" x="8147050" y="5268913"/>
          <p14:tracePt t="24999" x="8164513" y="5268913"/>
          <p14:tracePt t="25005" x="8189913" y="5268913"/>
          <p14:tracePt t="25012" x="8199438" y="5268913"/>
          <p14:tracePt t="25021" x="8224838" y="5268913"/>
          <p14:tracePt t="25029" x="8250238" y="5260975"/>
          <p14:tracePt t="25038" x="8266113" y="5251450"/>
          <p14:tracePt t="25046" x="8291513" y="5251450"/>
          <p14:tracePt t="25053" x="8308975" y="5243513"/>
          <p14:tracePt t="25061" x="8318500" y="5243513"/>
          <p14:tracePt t="25069" x="8334375" y="5235575"/>
          <p14:tracePt t="25077" x="8351838" y="5235575"/>
          <p14:tracePt t="25094" x="8369300" y="5235575"/>
          <p14:tracePt t="25102" x="8377238" y="5235575"/>
          <p14:tracePt t="25109" x="8385175" y="5235575"/>
          <p14:tracePt t="25117" x="8410575" y="5235575"/>
          <p14:tracePt t="25124" x="8420100" y="5226050"/>
          <p14:tracePt t="25134" x="8445500" y="5226050"/>
          <p14:tracePt t="25142" x="8470900" y="5218113"/>
          <p14:tracePt t="25152" x="8496300" y="5218113"/>
          <p14:tracePt t="25157" x="8513763" y="5208588"/>
          <p14:tracePt t="25167" x="8555038" y="5208588"/>
          <p14:tracePt t="25173" x="8572500" y="5208588"/>
          <p14:tracePt t="25189" x="8580438" y="5208588"/>
          <p14:tracePt t="25200" x="8589963" y="5208588"/>
          <p14:tracePt t="25205" x="8605838" y="5208588"/>
          <p14:tracePt t="25214" x="8615363" y="5208588"/>
          <p14:tracePt t="25220" x="8640763" y="5208588"/>
          <p14:tracePt t="25229" x="8666163" y="5208588"/>
          <p14:tracePt t="25237" x="8683625" y="5208588"/>
          <p14:tracePt t="25246" x="8716963" y="5200650"/>
          <p14:tracePt t="25253" x="8742363" y="5200650"/>
          <p14:tracePt t="25262" x="8759825" y="5200650"/>
          <p14:tracePt t="25269" x="8777288" y="5200650"/>
          <p14:tracePt t="25278" x="8793163" y="5200650"/>
          <p14:tracePt t="25285" x="8802688" y="5200650"/>
          <p14:tracePt t="25294" x="8810625" y="5200650"/>
          <p14:tracePt t="25302" x="8818563" y="5200650"/>
          <p14:tracePt t="25309" x="8836025" y="5200650"/>
          <p14:tracePt t="25317" x="8861425" y="5200650"/>
          <p14:tracePt t="25326" x="8878888" y="5200650"/>
          <p14:tracePt t="25334" x="8912225" y="5200650"/>
          <p14:tracePt t="25342" x="8947150" y="5200650"/>
          <p14:tracePt t="25349" x="8988425" y="5208588"/>
          <p14:tracePt t="25357" x="9023350" y="5218113"/>
          <p14:tracePt t="25369" x="9074150" y="5226050"/>
          <p14:tracePt t="25373" x="9091613" y="5235575"/>
          <p14:tracePt t="25382" x="9107488" y="5243513"/>
          <p14:tracePt t="25388" x="9132888" y="5243513"/>
          <p14:tracePt t="25397" x="9142413" y="5251450"/>
          <p14:tracePt t="25404" x="9175750" y="5251450"/>
          <p14:tracePt t="25414" x="9183688" y="5251450"/>
          <p14:tracePt t="25420" x="9218613" y="5260975"/>
          <p14:tracePt t="25430" x="9244013" y="5260975"/>
          <p14:tracePt t="25436" x="9286875" y="5268913"/>
          <p14:tracePt t="25445" x="9328150" y="5268913"/>
          <p14:tracePt t="25453" x="9363075" y="5268913"/>
          <p14:tracePt t="25461" x="9396413" y="5276850"/>
          <p14:tracePt t="25469" x="9431338" y="5276850"/>
          <p14:tracePt t="25478" x="9447213" y="5276850"/>
          <p14:tracePt t="25485" x="9464675" y="5276850"/>
          <p14:tracePt t="25494" x="9472613" y="5276850"/>
          <p14:tracePt t="25511" x="9482138" y="5276850"/>
          <p14:tracePt t="25517" x="9490075" y="5276850"/>
          <p14:tracePt t="25525" x="9507538" y="5276850"/>
          <p14:tracePt t="25533" x="9523413" y="5276850"/>
          <p14:tracePt t="25552" x="9540875" y="5276850"/>
          <p14:tracePt t="25557" x="9558338" y="5286375"/>
          <p14:tracePt t="25567" x="9591675" y="5286375"/>
          <p14:tracePt t="25574" x="9617075" y="5294313"/>
          <p14:tracePt t="25582" x="9642475" y="5294313"/>
          <p14:tracePt t="25589" x="9677400" y="5302250"/>
          <p14:tracePt t="25597" x="9710738" y="5311775"/>
          <p14:tracePt t="25605" x="9736138" y="5311775"/>
          <p14:tracePt t="25614" x="9771063" y="5319713"/>
          <p14:tracePt t="25621" x="9786938" y="5319713"/>
          <p14:tracePt t="25629" x="9812338" y="5319713"/>
          <p14:tracePt t="25638" x="9839325" y="5319713"/>
          <p14:tracePt t="25645" x="9864725" y="5319713"/>
          <p14:tracePt t="25653" x="9890125" y="5319713"/>
          <p14:tracePt t="25662" x="9906000" y="5319713"/>
          <p14:tracePt t="25669" x="9915525" y="5319713"/>
          <p14:tracePt t="25677" x="9931400" y="5319713"/>
          <p14:tracePt t="25685" x="9940925" y="5319713"/>
          <p14:tracePt t="25710" x="9948863" y="5319713"/>
          <p14:tracePt t="25734" x="9956800" y="5319713"/>
          <p14:tracePt t="25750" x="9966325" y="5319713"/>
          <p14:tracePt t="25766" x="9966325" y="5311775"/>
          <p14:tracePt t="25773" x="9974263" y="5311775"/>
          <p14:tracePt t="25783" x="9974263" y="5302250"/>
          <p14:tracePt t="25798" x="9983788" y="5302250"/>
          <p14:tracePt t="25862" x="9991725" y="5294313"/>
          <p14:tracePt t="25878" x="9999663" y="5294313"/>
          <p14:tracePt t="25925" x="10009188" y="5286375"/>
          <p14:tracePt t="25932" x="10009188" y="5276850"/>
          <p14:tracePt t="25949" x="10017125" y="5276850"/>
          <p14:tracePt t="25966" x="10025063" y="5268913"/>
          <p14:tracePt t="25982" x="10025063" y="5260975"/>
          <p14:tracePt t="26014" x="10034588" y="5243513"/>
          <p14:tracePt t="26022" x="10042525" y="5235575"/>
          <p14:tracePt t="26030" x="10050463" y="5226050"/>
          <p14:tracePt t="26037" x="10050463" y="5218113"/>
          <p14:tracePt t="26044" x="10067925" y="5200650"/>
          <p14:tracePt t="26053" x="10075863" y="5192713"/>
          <p14:tracePt t="26061" x="10075863" y="5183188"/>
          <p14:tracePt t="26068" x="10085388" y="5167313"/>
          <p14:tracePt t="26084" x="10085388" y="5157788"/>
          <p14:tracePt t="26100" x="10085388" y="5149850"/>
          <p14:tracePt t="26117" x="10093325" y="5149850"/>
          <p14:tracePt t="26318" x="10075863" y="5141913"/>
          <p14:tracePt t="26326" x="10050463" y="5141913"/>
          <p14:tracePt t="26332" x="10034588" y="5141913"/>
          <p14:tracePt t="26341" x="10034588" y="5132388"/>
          <p14:tracePt t="26374" x="10025063" y="5132388"/>
          <p14:tracePt t="26389" x="10017125" y="5132388"/>
          <p14:tracePt t="26406" x="9999663" y="5124450"/>
          <p14:tracePt t="26413" x="9991725" y="5124450"/>
          <p14:tracePt t="26420" x="9983788" y="5124450"/>
          <p14:tracePt t="26428" x="9974263" y="5124450"/>
          <p14:tracePt t="26436" x="9966325" y="5124450"/>
          <p14:tracePt t="26551" x="9956800" y="5124450"/>
          <p14:tracePt t="26734" x="9983788" y="5124450"/>
          <p14:tracePt t="26741" x="9999663" y="5124450"/>
          <p14:tracePt t="26749" x="10025063" y="5132388"/>
          <p14:tracePt t="26756" x="10059988" y="5132388"/>
          <p14:tracePt t="26765" x="10085388" y="5141913"/>
          <p14:tracePt t="26773" x="10136188" y="5157788"/>
          <p14:tracePt t="26783" x="10161588" y="5157788"/>
          <p14:tracePt t="26789" x="10194925" y="5167313"/>
          <p14:tracePt t="26798" x="10229850" y="5175250"/>
          <p14:tracePt t="26805" x="10263188" y="5183188"/>
          <p14:tracePt t="26815" x="10280650" y="5192713"/>
          <p14:tracePt t="26821" x="10313988" y="5200650"/>
          <p14:tracePt t="26829" x="10348913" y="5208588"/>
          <p14:tracePt t="26836" x="10390188" y="5218113"/>
          <p14:tracePt t="26845" x="10442575" y="5235575"/>
          <p14:tracePt t="26854" x="10475913" y="5243513"/>
          <p14:tracePt t="26861" x="10509250" y="5251450"/>
          <p14:tracePt t="26869" x="10534650" y="5260975"/>
          <p14:tracePt t="26877" x="10544175" y="5260975"/>
          <p14:tracePt t="26885" x="10569575" y="5260975"/>
          <p14:tracePt t="26901" x="10585450" y="5260975"/>
          <p14:tracePt t="26911" x="10602913" y="5260975"/>
          <p14:tracePt t="26918" x="10628313" y="5260975"/>
          <p14:tracePt t="26926" x="10645775" y="5260975"/>
          <p14:tracePt t="26935" x="10679113" y="5260975"/>
          <p14:tracePt t="26941" x="10721975" y="5260975"/>
          <p14:tracePt t="26949" x="10756900" y="5251450"/>
          <p14:tracePt t="26957" x="10807700" y="5243513"/>
          <p14:tracePt t="26965" x="10848975" y="5243513"/>
          <p14:tracePt t="26973" x="10891838" y="5235575"/>
          <p14:tracePt t="26983" x="10934700" y="5235575"/>
          <p14:tracePt t="26989" x="10985500" y="5226050"/>
          <p14:tracePt t="27000" x="11096625" y="5226050"/>
          <p14:tracePt t="27007" x="11129963" y="5226050"/>
          <p14:tracePt t="27014" x="11180763" y="5226050"/>
          <p14:tracePt t="27021" x="11223625" y="5226050"/>
          <p14:tracePt t="27030" x="11299825" y="5226050"/>
          <p14:tracePt t="27037" x="11368088" y="5226050"/>
          <p14:tracePt t="27044" x="11436350" y="5226050"/>
          <p14:tracePt t="27052" x="11512550" y="5226050"/>
          <p14:tracePt t="27061" x="11545888" y="5226050"/>
          <p14:tracePt t="27069" x="11563350" y="5218113"/>
          <p14:tracePt t="27077" x="11580813" y="5218113"/>
          <p14:tracePt t="27263" x="11580813" y="5208588"/>
          <p14:tracePt t="27302" x="11580813" y="5200650"/>
          <p14:tracePt t="27310" x="11571288" y="5200650"/>
          <p14:tracePt t="27325" x="11563350" y="5200650"/>
          <p14:tracePt t="27333" x="11555413" y="5200650"/>
          <p14:tracePt t="27341" x="11545888" y="5192713"/>
          <p14:tracePt t="27352" x="11520488" y="5192713"/>
          <p14:tracePt t="27357" x="11487150" y="5192713"/>
          <p14:tracePt t="27366" x="11461750" y="5192713"/>
          <p14:tracePt t="27372" x="11418888" y="5192713"/>
          <p14:tracePt t="27384" x="11360150" y="5192713"/>
          <p14:tracePt t="27390" x="11282363" y="5192713"/>
          <p14:tracePt t="27401" x="11215688" y="5192713"/>
          <p14:tracePt t="27405" x="11129963" y="5192713"/>
          <p14:tracePt t="27415" x="11044238" y="5192713"/>
          <p14:tracePt t="27422" x="10942638" y="5192713"/>
          <p14:tracePt t="27431" x="10833100" y="5192713"/>
          <p14:tracePt t="27436" x="10696575" y="5192713"/>
          <p14:tracePt t="27446" x="10501313" y="5192713"/>
          <p14:tracePt t="27452" x="9779000" y="5192713"/>
          <p14:tracePt t="27462" x="9550400" y="5192713"/>
          <p14:tracePt t="27468" x="9286875" y="5192713"/>
          <p14:tracePt t="27477" x="9031288" y="5192713"/>
          <p14:tracePt t="27485" x="8734425" y="5200650"/>
          <p14:tracePt t="27494" x="8445500" y="5200650"/>
          <p14:tracePt t="27501" x="8174038" y="5235575"/>
          <p14:tracePt t="27509" x="7842250" y="5268913"/>
          <p14:tracePt t="27516" x="7535863" y="5302250"/>
          <p14:tracePt t="27525" x="7264400" y="5337175"/>
          <p14:tracePt t="27533" x="6967538" y="5370513"/>
          <p14:tracePt t="27541" x="6686550" y="5413375"/>
          <p14:tracePt t="27549" x="6380163" y="5464175"/>
          <p14:tracePt t="27557" x="6065838" y="5532438"/>
          <p14:tracePt t="27566" x="5776913" y="5626100"/>
          <p14:tracePt t="27572" x="5497513" y="5684838"/>
          <p14:tracePt t="27590" x="5233988" y="5770563"/>
          <p14:tracePt t="27599" x="4995863" y="5846763"/>
          <p14:tracePt t="27605" x="4818063" y="5905500"/>
          <p14:tracePt t="27614" x="4646613" y="5940425"/>
          <p14:tracePt t="27620" x="4519613" y="5965825"/>
          <p14:tracePt t="27629" x="4418013" y="5991225"/>
          <p14:tracePt t="27637" x="4316413" y="5999163"/>
          <p14:tracePt t="27646" x="4187825" y="6008688"/>
          <p14:tracePt t="27652" x="4060825" y="6024563"/>
          <p14:tracePt t="27661" x="3925888" y="6034088"/>
          <p14:tracePt t="27668" x="3781425" y="6049963"/>
          <p14:tracePt t="27678" x="3636963" y="6059488"/>
          <p14:tracePt t="27685" x="3508375" y="6067425"/>
          <p14:tracePt t="27694" x="3297238" y="6067425"/>
          <p14:tracePt t="27700" x="3228975" y="6067425"/>
          <p14:tracePt t="27710" x="3152775" y="6067425"/>
          <p14:tracePt t="27717" x="3067050" y="6067425"/>
          <p14:tracePt t="27724" x="2982913" y="6067425"/>
          <p14:tracePt t="27733" x="2889250" y="6067425"/>
          <p14:tracePt t="27742" x="2795588" y="6067425"/>
          <p14:tracePt t="27749" x="2701925" y="6067425"/>
          <p14:tracePt t="27757" x="2600325" y="6059488"/>
          <p14:tracePt t="27766" x="2497138" y="6042025"/>
          <p14:tracePt t="27774" x="2379663" y="6008688"/>
          <p14:tracePt t="27782" x="2268538" y="5991225"/>
          <p14:tracePt t="27789" x="2149475" y="5965825"/>
          <p14:tracePt t="27798" x="2038350" y="5932488"/>
          <p14:tracePt t="27806" x="1920875" y="5880100"/>
          <p14:tracePt t="27814" x="1784350" y="5821363"/>
          <p14:tracePt t="27821" x="1614488" y="5761038"/>
          <p14:tracePt t="27830" x="1409700" y="5684838"/>
          <p14:tracePt t="27837" x="1231900" y="5626100"/>
          <p14:tracePt t="27845" x="1112838" y="5583238"/>
          <p14:tracePt t="27853" x="815975" y="5489575"/>
          <p14:tracePt t="27861" x="747713" y="5464175"/>
          <p14:tracePt t="27869" x="696913" y="5456238"/>
          <p14:tracePt t="27998" x="704850" y="5446713"/>
          <p14:tracePt t="28006" x="714375" y="5446713"/>
          <p14:tracePt t="28014" x="730250" y="5438775"/>
          <p14:tracePt t="28020" x="747713" y="5430838"/>
          <p14:tracePt t="28029" x="755650" y="5421313"/>
          <p14:tracePt t="28036" x="781050" y="5413375"/>
          <p14:tracePt t="28044" x="806450" y="5405438"/>
          <p14:tracePt t="28052" x="831850" y="5405438"/>
          <p14:tracePt t="28060" x="849313" y="5395913"/>
          <p14:tracePt t="28069" x="884238" y="5387975"/>
          <p14:tracePt t="28076" x="917575" y="5380038"/>
          <p14:tracePt t="28085" x="985838" y="5380038"/>
          <p14:tracePt t="28093" x="1079500" y="5362575"/>
          <p14:tracePt t="28100" x="1173163" y="5353050"/>
          <p14:tracePt t="28109" x="1300163" y="5345113"/>
          <p14:tracePt t="28116" x="1444625" y="5327650"/>
          <p14:tracePt t="28124" x="1622425" y="5319713"/>
          <p14:tracePt t="28133" x="1776413" y="5302250"/>
          <p14:tracePt t="28140" x="1928813" y="5302250"/>
          <p14:tracePt t="28149" x="2081213" y="5302250"/>
          <p14:tracePt t="28157" x="2225675" y="5294313"/>
          <p14:tracePt t="28166" x="2370138" y="5294313"/>
          <p14:tracePt t="28172" x="2693988" y="5260975"/>
          <p14:tracePt t="28181" x="2803525" y="5260975"/>
          <p14:tracePt t="28189" x="2914650" y="5260975"/>
          <p14:tracePt t="28198" x="3016250" y="5251450"/>
          <p14:tracePt t="28205" x="3127375" y="5251450"/>
          <p14:tracePt t="28216" x="3254375" y="5251450"/>
          <p14:tracePt t="28222" x="3398838" y="5251450"/>
          <p14:tracePt t="28230" x="3551238" y="5251450"/>
          <p14:tracePt t="28237" x="3703638" y="5251450"/>
          <p14:tracePt t="28253" x="3873500" y="5251450"/>
          <p14:tracePt t="28261" x="4052888" y="5251450"/>
          <p14:tracePt t="28269" x="4230688" y="5251450"/>
          <p14:tracePt t="28277" x="4435475" y="5251450"/>
          <p14:tracePt t="28284" x="4613275" y="5260975"/>
          <p14:tracePt t="28293" x="4800600" y="5268913"/>
          <p14:tracePt t="28302" x="5013325" y="5286375"/>
          <p14:tracePt t="28308" x="5165725" y="5294313"/>
          <p14:tracePt t="28316" x="5343525" y="5319713"/>
          <p14:tracePt t="28325" x="5530850" y="5337175"/>
          <p14:tracePt t="28333" x="5667375" y="5337175"/>
          <p14:tracePt t="28341" x="5819775" y="5345113"/>
          <p14:tracePt t="28349" x="5938838" y="5345113"/>
          <p14:tracePt t="28357" x="6065838" y="5362575"/>
          <p14:tracePt t="28365" x="6167438" y="5370513"/>
          <p14:tracePt t="28373" x="6261100" y="5380038"/>
          <p14:tracePt t="28381" x="6364288" y="5395913"/>
          <p14:tracePt t="28389" x="6448425" y="5405438"/>
          <p14:tracePt t="28397" x="6635750" y="5456238"/>
          <p14:tracePt t="28405" x="6711950" y="5464175"/>
          <p14:tracePt t="28416" x="6770688" y="5464175"/>
          <p14:tracePt t="28421" x="6813550" y="5464175"/>
          <p14:tracePt t="28429" x="6848475" y="5464175"/>
          <p14:tracePt t="28437" x="6856413" y="5464175"/>
          <p14:tracePt t="28453" x="6864350" y="5464175"/>
          <p14:tracePt t="28462" x="6873875" y="5464175"/>
          <p14:tracePt t="31175" x="6881813" y="5464175"/>
          <p14:tracePt t="31189" x="6889750" y="5464175"/>
          <p14:tracePt t="31214" x="6889750" y="5481638"/>
          <p14:tracePt t="31222" x="6848475" y="5489575"/>
          <p14:tracePt t="31229" x="6745288" y="5497513"/>
          <p14:tracePt t="31236" x="6643688" y="5524500"/>
          <p14:tracePt t="31590" x="6618288" y="5514975"/>
          <p14:tracePt t="31598" x="6584950" y="5456238"/>
          <p14:tracePt t="31605" x="6542088" y="5430838"/>
          <p14:tracePt t="31614" x="6483350" y="5380038"/>
          <p14:tracePt t="31622" x="6473825" y="5362575"/>
          <p14:tracePt t="31654" x="6473825" y="5370513"/>
          <p14:tracePt t="31686" x="6473825" y="5380038"/>
          <p14:tracePt t="31711" x="6483350" y="5380038"/>
          <p14:tracePt t="31718" x="6491288" y="5380038"/>
          <p14:tracePt t="31725" x="6508750" y="5387975"/>
          <p14:tracePt t="31732" x="6534150" y="5387975"/>
          <p14:tracePt t="31741" x="6567488" y="5387975"/>
          <p14:tracePt t="31749" x="6610350" y="5395913"/>
          <p14:tracePt t="31757" x="6653213" y="5395913"/>
          <p14:tracePt t="31764" x="6694488" y="5395913"/>
          <p14:tracePt t="31773" x="6737350" y="5395913"/>
          <p14:tracePt t="31781" x="6823075" y="5395913"/>
          <p14:tracePt t="31789" x="6848475" y="5395913"/>
          <p14:tracePt t="31796" x="6873875" y="5405438"/>
          <p14:tracePt t="31804" x="6881813" y="5405438"/>
          <p14:tracePt t="31813" x="6889750" y="5405438"/>
          <p14:tracePt t="31821" x="6907213" y="5405438"/>
          <p14:tracePt t="31830" x="6915150" y="5413375"/>
          <p14:tracePt t="31837" x="6942138" y="5413375"/>
          <p14:tracePt t="31847" x="6967538" y="5413375"/>
          <p14:tracePt t="31853" x="6992938" y="5421313"/>
          <p14:tracePt t="31863" x="7026275" y="5430838"/>
          <p14:tracePt t="31869" x="7069138" y="5430838"/>
          <p14:tracePt t="31878" x="7119938" y="5438775"/>
          <p14:tracePt t="31884" x="7162800" y="5446713"/>
          <p14:tracePt t="31895" x="7196138" y="5446713"/>
          <p14:tracePt t="31901" x="7229475" y="5456238"/>
          <p14:tracePt t="31911" x="7264400" y="5464175"/>
          <p14:tracePt t="31916" x="7281863" y="5464175"/>
          <p14:tracePt t="31925" x="7307263" y="5472113"/>
          <p14:tracePt t="31933" x="7332663" y="5481638"/>
          <p14:tracePt t="31941" x="7366000" y="5489575"/>
          <p14:tracePt t="31948" x="7400925" y="5497513"/>
          <p14:tracePt t="31957" x="7442200" y="5497513"/>
          <p14:tracePt t="31965" x="7467600" y="5497513"/>
          <p14:tracePt t="31974" x="7510463" y="5497513"/>
          <p14:tracePt t="31982" x="7545388" y="5507038"/>
          <p14:tracePt t="31998" x="7586663" y="5507038"/>
          <p14:tracePt t="32005" x="7680325" y="5514975"/>
          <p14:tracePt t="32013" x="7705725" y="5514975"/>
          <p14:tracePt t="32023" x="7740650" y="5524500"/>
          <p14:tracePt t="32030" x="7781925" y="5524500"/>
          <p14:tracePt t="32040" x="7816850" y="5524500"/>
          <p14:tracePt t="32046" x="7859713" y="5524500"/>
          <p14:tracePt t="32052" x="7893050" y="5524500"/>
          <p14:tracePt t="32062" x="7943850" y="5524500"/>
          <p14:tracePt t="32069" x="7986713" y="5524500"/>
          <p14:tracePt t="32079" x="8045450" y="5524500"/>
          <p14:tracePt t="32085" x="8105775" y="5524500"/>
          <p14:tracePt t="32093" x="8164513" y="5524500"/>
          <p14:tracePt t="32101" x="8207375" y="5532438"/>
          <p14:tracePt t="32109" x="8266113" y="5532438"/>
          <p14:tracePt t="32117" x="8326438" y="5540375"/>
          <p14:tracePt t="32126" x="8385175" y="5549900"/>
          <p14:tracePt t="32133" x="8445500" y="5565775"/>
          <p14:tracePt t="32141" x="8521700" y="5575300"/>
          <p14:tracePt t="32148" x="8572500" y="5575300"/>
          <p14:tracePt t="32158" x="8648700" y="5583238"/>
          <p14:tracePt t="32165" x="8734425" y="5591175"/>
          <p14:tracePt t="32174" x="8810625" y="5591175"/>
          <p14:tracePt t="32181" x="8878888" y="5591175"/>
          <p14:tracePt t="32190" x="8947150" y="5591175"/>
          <p14:tracePt t="32197" x="9005888" y="5591175"/>
          <p14:tracePt t="32205" x="9082088" y="5591175"/>
          <p14:tracePt t="32213" x="9132888" y="5591175"/>
          <p14:tracePt t="32221" x="9218613" y="5591175"/>
          <p14:tracePt t="32230" x="9413875" y="5591175"/>
          <p14:tracePt t="32237" x="9498013" y="5591175"/>
          <p14:tracePt t="32246" x="9601200" y="5608638"/>
          <p14:tracePt t="32253" x="9667875" y="5608638"/>
          <p14:tracePt t="32262" x="9753600" y="5608638"/>
          <p14:tracePt t="32269" x="9829800" y="5616575"/>
          <p14:tracePt t="32279" x="9890125" y="5616575"/>
          <p14:tracePt t="32285" x="9956800" y="5616575"/>
          <p14:tracePt t="32293" x="10017125" y="5616575"/>
          <p14:tracePt t="32300" x="10085388" y="5616575"/>
          <p14:tracePt t="32309" x="10144125" y="5616575"/>
          <p14:tracePt t="32317" x="10212388" y="5616575"/>
          <p14:tracePt t="32325" x="10288588" y="5616575"/>
          <p14:tracePt t="32342" x="10374313" y="5616575"/>
          <p14:tracePt t="32348" x="10450513" y="5600700"/>
          <p14:tracePt t="32357" x="10534650" y="5591175"/>
          <p14:tracePt t="32364" x="10612438" y="5583238"/>
          <p14:tracePt t="32372" x="10679113" y="5575300"/>
          <p14:tracePt t="32380" x="10739438" y="5565775"/>
          <p14:tracePt t="32390" x="10798175" y="5549900"/>
          <p14:tracePt t="32397" x="10848975" y="5540375"/>
          <p14:tracePt t="32405" x="10891838" y="5540375"/>
          <p14:tracePt t="32413" x="10909300" y="5532438"/>
          <p14:tracePt t="32421" x="10942638" y="5532438"/>
          <p14:tracePt t="32430" x="10968038" y="5524500"/>
          <p14:tracePt t="32437" x="10993438" y="5524500"/>
          <p14:tracePt t="32447" x="11010900" y="5524500"/>
          <p14:tracePt t="32454" x="11087100" y="5507038"/>
          <p14:tracePt t="32465" x="11122025" y="5507038"/>
          <p14:tracePt t="32469" x="11163300" y="5497513"/>
          <p14:tracePt t="32479" x="11215688" y="5497513"/>
          <p14:tracePt t="32484" x="11241088" y="5497513"/>
          <p14:tracePt t="32496" x="11274425" y="5489575"/>
          <p14:tracePt t="32501" x="11307763" y="5481638"/>
          <p14:tracePt t="32510" x="11333163" y="5481638"/>
          <p14:tracePt t="32517" x="11342688" y="5481638"/>
          <p14:tracePt t="32526" x="11360150" y="5481638"/>
          <p14:tracePt t="32533" x="11376025" y="5472113"/>
          <p14:tracePt t="32542" x="11393488" y="5472113"/>
          <p14:tracePt t="32549" x="11418888" y="5464175"/>
          <p14:tracePt t="32557" x="11444288" y="5456238"/>
          <p14:tracePt t="32564" x="11477625" y="5446713"/>
          <p14:tracePt t="32573" x="11495088" y="5446713"/>
          <p14:tracePt t="32581" x="11530013" y="5438775"/>
          <p14:tracePt t="32589" x="11555413" y="5430838"/>
          <p14:tracePt t="32597" x="11580813" y="5430838"/>
          <p14:tracePt t="32604" x="11588750" y="5421313"/>
          <p14:tracePt t="32613" x="11606213" y="5413375"/>
          <p14:tracePt t="32621" x="11622088" y="5405438"/>
          <p14:tracePt t="32631" x="11631613" y="5405438"/>
          <p14:tracePt t="32637" x="11639550" y="5405438"/>
          <p14:tracePt t="32646" x="11647488" y="5405438"/>
          <p14:tracePt t="32653" x="11647488" y="5395913"/>
          <p14:tracePt t="32685" x="11647488" y="5387975"/>
          <p14:tracePt t="32694" x="11657013" y="5387975"/>
          <p14:tracePt t="32711" x="11657013" y="5380038"/>
          <p14:tracePt t="32718" x="11664950" y="5380038"/>
          <p14:tracePt t="33398" x="11664950" y="5370513"/>
          <p14:tracePt t="33461" x="11657013" y="5370513"/>
          <p14:tracePt t="33469" x="11657013" y="5362575"/>
          <p14:tracePt t="33485" x="11647488" y="5362575"/>
          <p14:tracePt t="33494" x="11639550" y="5353050"/>
          <p14:tracePt t="33501" x="11639550" y="5345113"/>
          <p14:tracePt t="33510" x="11631613" y="5345113"/>
          <p14:tracePt t="33516" x="11614150" y="5345113"/>
          <p14:tracePt t="33526" x="11606213" y="5345113"/>
          <p14:tracePt t="33533" x="11580813" y="5345113"/>
          <p14:tracePt t="33541" x="11563350" y="5345113"/>
          <p14:tracePt t="33549" x="11555413" y="5345113"/>
          <p14:tracePt t="33557" x="11537950" y="5345113"/>
          <p14:tracePt t="33565" x="11530013" y="5337175"/>
          <p14:tracePt t="33574" x="11520488" y="5337175"/>
          <p14:tracePt t="33581" x="11503025" y="5337175"/>
          <p14:tracePt t="33597" x="11487150" y="5337175"/>
          <p14:tracePt t="33606" x="11477625" y="5337175"/>
          <p14:tracePt t="33613" x="11461750" y="5337175"/>
          <p14:tracePt t="33621" x="11436350" y="5337175"/>
          <p14:tracePt t="33629" x="11418888" y="5337175"/>
          <p14:tracePt t="33637" x="11393488" y="5337175"/>
          <p14:tracePt t="33647" x="11333163" y="5327650"/>
          <p14:tracePt t="33653" x="11307763" y="5319713"/>
          <p14:tracePt t="33661" x="11256963" y="5319713"/>
          <p14:tracePt t="33668" x="11231563" y="5319713"/>
          <p14:tracePt t="33678" x="11188700" y="5319713"/>
          <p14:tracePt t="33685" x="11155363" y="5319713"/>
          <p14:tracePt t="33694" x="11129963" y="5319713"/>
          <p14:tracePt t="33701" x="11104563" y="5319713"/>
          <p14:tracePt t="33717" x="11071225" y="5319713"/>
          <p14:tracePt t="33724" x="11044238" y="5319713"/>
          <p14:tracePt t="33733" x="11002963" y="5319713"/>
          <p14:tracePt t="33740" x="10960100" y="5319713"/>
          <p14:tracePt t="33748" x="10901363" y="5319713"/>
          <p14:tracePt t="33757" x="10841038" y="5319713"/>
          <p14:tracePt t="33765" x="10782300" y="5319713"/>
          <p14:tracePt t="33772" x="10721975" y="5327650"/>
          <p14:tracePt t="33781" x="10679113" y="5337175"/>
          <p14:tracePt t="33788" x="10620375" y="5337175"/>
          <p14:tracePt t="33796" x="10560050" y="5337175"/>
          <p14:tracePt t="33804" x="10493375" y="5337175"/>
          <p14:tracePt t="33813" x="10425113" y="5337175"/>
          <p14:tracePt t="33821" x="10339388" y="5337175"/>
          <p14:tracePt t="33829" x="10255250" y="5337175"/>
          <p14:tracePt t="33837" x="10153650" y="5337175"/>
          <p14:tracePt t="33845" x="10067925" y="5337175"/>
          <p14:tracePt t="33852" x="9983788" y="5327650"/>
          <p14:tracePt t="33862" x="9890125" y="5311775"/>
          <p14:tracePt t="33869" x="9786938" y="5294313"/>
          <p14:tracePt t="33878" x="9677400" y="5276850"/>
          <p14:tracePt t="33885" x="9320213" y="5183188"/>
          <p14:tracePt t="33897" x="9193213" y="5157788"/>
          <p14:tracePt t="33900" x="9064625" y="5124450"/>
          <p14:tracePt t="33911" x="8947150" y="5099050"/>
          <p14:tracePt t="33916" x="8843963" y="5091113"/>
          <p14:tracePt t="33925" x="8777288" y="5081588"/>
          <p14:tracePt t="33933" x="8699500" y="5073650"/>
          <p14:tracePt t="33942" x="8640763" y="5056188"/>
          <p14:tracePt t="33948" x="8597900" y="5048250"/>
          <p14:tracePt t="33958" x="8564563" y="5048250"/>
          <p14:tracePt t="33964" x="8529638" y="5038725"/>
          <p14:tracePt t="33973" x="8496300" y="5030788"/>
          <p14:tracePt t="33981" x="8462963" y="5030788"/>
          <p14:tracePt t="33991" x="8435975" y="5030788"/>
          <p14:tracePt t="33997" x="8402638" y="5030788"/>
          <p14:tracePt t="34006" x="8369300" y="5030788"/>
          <p14:tracePt t="34013" x="8326438" y="5022850"/>
          <p14:tracePt t="34022" x="8283575" y="5022850"/>
          <p14:tracePt t="34029" x="8250238" y="5022850"/>
          <p14:tracePt t="34038" x="8215313" y="5022850"/>
          <p14:tracePt t="34044" x="8189913" y="5022850"/>
          <p14:tracePt t="34062" x="8147050" y="5022850"/>
          <p14:tracePt t="34069" x="8096250" y="5022850"/>
          <p14:tracePt t="34078" x="8054975" y="5022850"/>
          <p14:tracePt t="34086" x="8012113" y="5030788"/>
          <p14:tracePt t="34095" x="7969250" y="5030788"/>
          <p14:tracePt t="34102" x="7910513" y="5030788"/>
          <p14:tracePt t="34112" x="7791450" y="5048250"/>
          <p14:tracePt t="34117" x="7766050" y="5048250"/>
          <p14:tracePt t="34125" x="7731125" y="5056188"/>
          <p14:tracePt t="34133" x="7697788" y="5064125"/>
          <p14:tracePt t="34144" x="7672388" y="5073650"/>
          <p14:tracePt t="34149" x="7654925" y="5081588"/>
          <p14:tracePt t="34157" x="7629525" y="5091113"/>
          <p14:tracePt t="34164" x="7604125" y="5099050"/>
          <p14:tracePt t="34173" x="7578725" y="5106988"/>
          <p14:tracePt t="34181" x="7570788" y="5116513"/>
          <p14:tracePt t="34190" x="7545388" y="5124450"/>
          <p14:tracePt t="34197" x="7518400" y="5141913"/>
          <p14:tracePt t="34206" x="7502525" y="5149850"/>
          <p14:tracePt t="34213" x="7485063" y="5157788"/>
          <p14:tracePt t="34222" x="7459663" y="5167313"/>
          <p14:tracePt t="34230" x="7434263" y="5175250"/>
          <p14:tracePt t="34237" x="7408863" y="5183188"/>
          <p14:tracePt t="34245" x="7383463" y="5192713"/>
          <p14:tracePt t="34253" x="7373938" y="5200650"/>
          <p14:tracePt t="34262" x="7348538" y="5208588"/>
          <p14:tracePt t="34269" x="7332663" y="5218113"/>
          <p14:tracePt t="34278" x="7323138" y="5226050"/>
          <p14:tracePt t="34286" x="7297738" y="5235575"/>
          <p14:tracePt t="34295" x="7272338" y="5243513"/>
          <p14:tracePt t="34301" x="7256463" y="5243513"/>
          <p14:tracePt t="34312" x="7239000" y="5251450"/>
          <p14:tracePt t="34316" x="7213600" y="5268913"/>
          <p14:tracePt t="34326" x="7178675" y="5286375"/>
          <p14:tracePt t="34332" x="7170738" y="5294313"/>
          <p14:tracePt t="34341" x="7162800" y="5302250"/>
          <p14:tracePt t="34366" x="7162800" y="5311775"/>
          <p14:tracePt t="34391" x="7162800" y="5319713"/>
          <p14:tracePt t="34413" x="7162800" y="5327650"/>
          <p14:tracePt t="34421" x="7162800" y="5337175"/>
          <p14:tracePt t="34438" x="7162800" y="5345113"/>
          <p14:tracePt t="34470" x="7162800" y="5353050"/>
          <p14:tracePt t="34486" x="7162800" y="5362575"/>
          <p14:tracePt t="34502" x="7162800" y="5370513"/>
          <p14:tracePt t="34511" x="7170738" y="5380038"/>
          <p14:tracePt t="34517" x="7178675" y="5387975"/>
          <p14:tracePt t="34533" x="7188200" y="5395913"/>
          <p14:tracePt t="34542" x="7196138" y="5405438"/>
          <p14:tracePt t="34549" x="7204075" y="5405438"/>
          <p14:tracePt t="34573" x="7213600" y="5405438"/>
          <p14:tracePt t="34589" x="7221538" y="5413375"/>
          <p14:tracePt t="34614" x="7229475" y="5413375"/>
          <p14:tracePt t="34622" x="7239000" y="5413375"/>
          <p14:tracePt t="34629" x="7246938" y="5413375"/>
          <p14:tracePt t="34637" x="7264400" y="5413375"/>
          <p14:tracePt t="34645" x="7289800" y="5413375"/>
          <p14:tracePt t="34653" x="7307263" y="5421313"/>
          <p14:tracePt t="34661" x="7340600" y="5430838"/>
          <p14:tracePt t="34669" x="7373938" y="5430838"/>
          <p14:tracePt t="34678" x="7408863" y="5438775"/>
          <p14:tracePt t="34685" x="7442200" y="5446713"/>
          <p14:tracePt t="34696" x="7502525" y="5456238"/>
          <p14:tracePt t="34701" x="7545388" y="5464175"/>
          <p14:tracePt t="34713" x="7621588" y="5481638"/>
          <p14:tracePt t="34717" x="7680325" y="5489575"/>
          <p14:tracePt t="34734" x="7766050" y="5489575"/>
          <p14:tracePt t="34743" x="7832725" y="5489575"/>
          <p14:tracePt t="34748" x="7918450" y="5489575"/>
          <p14:tracePt t="34759" x="7994650" y="5489575"/>
          <p14:tracePt t="34764" x="8062913" y="5489575"/>
          <p14:tracePt t="34776" x="8131175" y="5489575"/>
          <p14:tracePt t="34780" x="8291513" y="5497513"/>
          <p14:tracePt t="34790" x="8359775" y="5497513"/>
          <p14:tracePt t="34796" x="8428038" y="5497513"/>
          <p14:tracePt t="34805" x="8504238" y="5497513"/>
          <p14:tracePt t="34813" x="8605838" y="5497513"/>
          <p14:tracePt t="34822" x="8691563" y="5497513"/>
          <p14:tracePt t="34829" x="8785225" y="5497513"/>
          <p14:tracePt t="34837" x="8912225" y="5497513"/>
          <p14:tracePt t="34845" x="9023350" y="5497513"/>
          <p14:tracePt t="34854" x="9142413" y="5497513"/>
          <p14:tracePt t="34862" x="9269413" y="5497513"/>
          <p14:tracePt t="34869" x="9380538" y="5497513"/>
          <p14:tracePt t="34877" x="9490075" y="5497513"/>
          <p14:tracePt t="34884" x="9601200" y="5497513"/>
          <p14:tracePt t="34895" x="9720263" y="5514975"/>
          <p14:tracePt t="34901" x="9821863" y="5524500"/>
          <p14:tracePt t="34911" x="9948863" y="5532438"/>
          <p14:tracePt t="34929" x="10186988" y="5557838"/>
          <p14:tracePt t="34932" x="10306050" y="5565775"/>
          <p14:tracePt t="34942" x="10415588" y="5583238"/>
          <p14:tracePt t="34948" x="10501313" y="5591175"/>
          <p14:tracePt t="34957" x="10585450" y="5591175"/>
          <p14:tracePt t="34964" x="10663238" y="5591175"/>
          <p14:tracePt t="34973" x="10714038" y="5591175"/>
          <p14:tracePt t="34981" x="10772775" y="5591175"/>
          <p14:tracePt t="34990" x="10833100" y="5591175"/>
          <p14:tracePt t="34997" x="10874375" y="5591175"/>
          <p14:tracePt t="35005" x="10977563" y="5591175"/>
          <p14:tracePt t="35013" x="11010900" y="5591175"/>
          <p14:tracePt t="35023" x="11036300" y="5591175"/>
          <p14:tracePt t="35030" x="11071225" y="5583238"/>
          <p14:tracePt t="35038" x="11104563" y="5575300"/>
          <p14:tracePt t="35045" x="11129963" y="5557838"/>
          <p14:tracePt t="35054" x="11163300" y="5549900"/>
          <p14:tracePt t="35070" x="11188700" y="5532438"/>
          <p14:tracePt t="35079" x="11206163" y="5524500"/>
          <p14:tracePt t="35086" x="11223625" y="5524500"/>
          <p14:tracePt t="35093" x="11241088" y="5514975"/>
          <p14:tracePt t="35102" x="11249025" y="5514975"/>
          <p14:tracePt t="35110" x="11256963" y="5507038"/>
          <p14:tracePt t="35117" x="11266488" y="5507038"/>
          <p14:tracePt t="35159" x="11274425" y="5507038"/>
          <p14:tracePt t="35198" x="11282363" y="5497513"/>
          <p14:tracePt t="35214" x="11291888" y="5497513"/>
          <p14:tracePt t="35238" x="11307763" y="5481638"/>
          <p14:tracePt t="35245" x="11317288" y="5481638"/>
          <p14:tracePt t="35253" x="11317288" y="5472113"/>
          <p14:tracePt t="35303" x="11317288" y="5464175"/>
          <p14:tracePt t="35310" x="11317288" y="5456238"/>
          <p14:tracePt t="35317" x="11325225" y="5456238"/>
          <p14:tracePt t="35326" x="11325225" y="5446713"/>
          <p14:tracePt t="35342" x="11333163" y="5446713"/>
          <p14:tracePt t="36343" x="11325225" y="5446713"/>
          <p14:tracePt t="36350" x="11317288" y="5446713"/>
          <p14:tracePt t="36358" x="11299825" y="5446713"/>
          <p14:tracePt t="36365" x="11282363" y="5446713"/>
          <p14:tracePt t="36382" x="11266488" y="5446713"/>
          <p14:tracePt t="36389" x="11256963" y="5446713"/>
          <p14:tracePt t="36397" x="11249025" y="5446713"/>
          <p14:tracePt t="36413" x="11241088" y="5446713"/>
          <p14:tracePt t="36582" x="11231563" y="5446713"/>
          <p14:tracePt t="36588" x="11223625" y="5446713"/>
          <p14:tracePt t="36596" x="11215688" y="5446713"/>
          <p14:tracePt t="36646" x="11206163" y="5446713"/>
          <p14:tracePt t="36653" x="11198225" y="5446713"/>
          <p14:tracePt t="36660" x="11188700" y="5446713"/>
          <p14:tracePt t="36668" x="11180763" y="5446713"/>
          <p14:tracePt t="36676" x="11172825" y="5446713"/>
          <p14:tracePt t="36685" x="11155363" y="5446713"/>
          <p14:tracePt t="36693" x="11137900" y="5446713"/>
          <p14:tracePt t="36701" x="11129963" y="5446713"/>
          <p14:tracePt t="36710" x="11112500" y="5446713"/>
          <p14:tracePt t="36717" x="11087100" y="5446713"/>
          <p14:tracePt t="36725" x="11079163" y="5446713"/>
          <p14:tracePt t="36733" x="11061700" y="5438775"/>
          <p14:tracePt t="36742" x="11044238" y="5438775"/>
          <p14:tracePt t="36749" x="11036300" y="5438775"/>
          <p14:tracePt t="36758" x="11028363" y="5438775"/>
          <p14:tracePt t="36764" x="11018838" y="5438775"/>
          <p14:tracePt t="36782" x="11018838" y="5430838"/>
          <p14:tracePt t="36797" x="11010900" y="5430838"/>
          <p14:tracePt t="36806" x="11002963" y="5421313"/>
          <p14:tracePt t="37743" x="10985500" y="5421313"/>
          <p14:tracePt t="37749" x="10977563" y="5421313"/>
          <p14:tracePt t="37759" x="10960100" y="5421313"/>
          <p14:tracePt t="37765" x="10942638" y="5421313"/>
          <p14:tracePt t="37773" x="10934700" y="5421313"/>
          <p14:tracePt t="37781" x="10917238" y="5421313"/>
          <p14:tracePt t="37789" x="10909300" y="5421313"/>
          <p14:tracePt t="37797" x="10891838" y="5421313"/>
          <p14:tracePt t="37813" x="10883900" y="5421313"/>
          <p14:tracePt t="37823" x="10874375" y="5421313"/>
          <p14:tracePt t="37829" x="10858500" y="5421313"/>
          <p14:tracePt t="37837" x="10841038" y="5421313"/>
          <p14:tracePt t="37854" x="10833100" y="5421313"/>
          <p14:tracePt t="37861" x="10823575" y="5421313"/>
          <p14:tracePt t="37877" x="10815638" y="5421313"/>
          <p14:tracePt t="37886" x="10798175" y="5421313"/>
          <p14:tracePt t="37902" x="10772775" y="5421313"/>
          <p14:tracePt t="37910" x="10764838" y="5421313"/>
          <p14:tracePt t="37917" x="10756900" y="5430838"/>
          <p14:tracePt t="37928" x="10747375" y="5430838"/>
          <p14:tracePt t="38004" x="10739438" y="5430838"/>
          <p14:tracePt t="38020" x="10729913" y="5430838"/>
          <p14:tracePt t="38037" x="10721975" y="5430838"/>
          <p14:tracePt t="41533" x="10729913" y="5430838"/>
          <p14:tracePt t="41540" x="10747375" y="5430838"/>
          <p14:tracePt t="41549" x="10756900" y="5430838"/>
          <p14:tracePt t="41556" x="10772775" y="5430838"/>
          <p14:tracePt t="41564" x="10790238" y="5430838"/>
          <p14:tracePt t="41574" x="10807700" y="5430838"/>
          <p14:tracePt t="41592" x="10815638" y="5430838"/>
          <p14:tracePt t="41596" x="10833100" y="5430838"/>
          <p14:tracePt t="41607" x="10848975" y="5430838"/>
          <p14:tracePt t="41612" x="10866438" y="5430838"/>
          <p14:tracePt t="41623" x="10891838" y="5430838"/>
          <p14:tracePt t="41628" x="10917238" y="5430838"/>
          <p14:tracePt t="41638" x="10960100" y="5430838"/>
          <p14:tracePt t="41645" x="10968038" y="5430838"/>
          <p14:tracePt t="41654" x="10977563" y="5430838"/>
          <p14:tracePt t="41660" x="10985500" y="5430838"/>
          <p14:tracePt t="41669" x="10993438" y="5430838"/>
          <p14:tracePt t="41693" x="11010900" y="5430838"/>
          <p14:tracePt t="41701" x="11036300" y="5430838"/>
          <p14:tracePt t="41709" x="11096625" y="5430838"/>
          <p14:tracePt t="41717" x="11163300" y="5430838"/>
          <p14:tracePt t="41725" x="11266488" y="5430838"/>
          <p14:tracePt t="41734" x="11376025" y="5430838"/>
          <p14:tracePt t="41740" x="11495088" y="5421313"/>
          <p14:tracePt t="41748" x="11606213" y="5413375"/>
          <p14:tracePt t="41757" x="11715750" y="5405438"/>
          <p14:tracePt t="41764" x="11818938" y="5387975"/>
          <p14:tracePt t="41772" x="11911013" y="5370513"/>
          <p14:tracePt t="41781" x="11996738" y="5337175"/>
          <p14:tracePt t="41788" x="12090400" y="5302250"/>
          <p14:tracePt t="41797" x="12174538" y="5268913"/>
          <p14:tracePt t="44351" x="5097463" y="271463"/>
          <p14:tracePt t="44359" x="5837238" y="458788"/>
          <p14:tracePt t="44368" x="6584950" y="636588"/>
          <p14:tracePt t="44377" x="7323138" y="841375"/>
          <p14:tracePt t="44383" x="8045450" y="1036638"/>
          <p14:tracePt t="44392" x="8699500" y="1241425"/>
          <p14:tracePt t="44399" x="9277350" y="1411288"/>
          <p14:tracePt t="44409" x="9779000" y="1597025"/>
          <p14:tracePt t="44415" x="10237788" y="1758950"/>
          <p14:tracePt t="44425" x="10620375" y="1911350"/>
          <p14:tracePt t="44430" x="11010900" y="2082800"/>
          <p14:tracePt t="44439" x="11342688" y="2252663"/>
          <p14:tracePt t="44447" x="11657013" y="2413000"/>
          <p14:tracePt t="44455" x="11961813" y="2574925"/>
        </p14:tracePtLst>
      </p14:laserTrace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（５）管理者の業務範囲の拡大</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sp>
        <p:nvSpPr>
          <p:cNvPr id="5" name="コンテンツ プレースホルダー 2"/>
          <p:cNvSpPr txBox="1">
            <a:spLocks/>
          </p:cNvSpPr>
          <p:nvPr/>
        </p:nvSpPr>
        <p:spPr>
          <a:xfrm>
            <a:off x="1476375" y="1676400"/>
            <a:ext cx="10002383" cy="4533900"/>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概要</a:t>
            </a:r>
          </a:p>
          <a:p>
            <a:pPr marL="0" indent="0">
              <a:buNone/>
            </a:pPr>
            <a:endParaRPr lang="ja-JP" altLang="en-US" sz="2400" dirty="0"/>
          </a:p>
          <a:p>
            <a:pPr marL="0" indent="0">
              <a:buNone/>
            </a:pPr>
            <a:r>
              <a:rPr lang="ja-JP" altLang="en-US" sz="2400" dirty="0"/>
              <a:t>　提供する介護サービスの質を担保しつつ、介護サービス事業所を効率的に</a:t>
            </a:r>
          </a:p>
          <a:p>
            <a:pPr marL="0" indent="0">
              <a:buNone/>
            </a:pPr>
            <a:r>
              <a:rPr lang="ja-JP" altLang="en-US" sz="2400" dirty="0"/>
              <a:t>運営する観点から、管理者の責務について、利用者へのサービス提供の場</a:t>
            </a:r>
          </a:p>
          <a:p>
            <a:pPr marL="0" indent="0">
              <a:buNone/>
            </a:pPr>
            <a:r>
              <a:rPr lang="ja-JP" altLang="en-US" sz="2400" dirty="0"/>
              <a:t>面等で生じる事象を適時かつ適切に把握しながら、職員及び業務の一元的</a:t>
            </a:r>
          </a:p>
          <a:p>
            <a:pPr marL="0" indent="0">
              <a:buNone/>
            </a:pPr>
            <a:r>
              <a:rPr lang="ja-JP" altLang="en-US" sz="2400" dirty="0"/>
              <a:t>な管理・指揮命令を行うことである旨を明確化した上で、管理者が兼務でき</a:t>
            </a:r>
          </a:p>
          <a:p>
            <a:pPr marL="0" indent="0">
              <a:buNone/>
            </a:pPr>
            <a:r>
              <a:rPr lang="ja-JP" altLang="en-US" sz="2400" dirty="0"/>
              <a:t>る事業所の範囲について、管理者がその責務を果たせる場合には、</a:t>
            </a:r>
            <a:r>
              <a:rPr lang="ja-JP" altLang="en-US" sz="2400" b="1" dirty="0"/>
              <a:t>同一敷</a:t>
            </a:r>
          </a:p>
          <a:p>
            <a:pPr marL="0" indent="0">
              <a:buNone/>
            </a:pPr>
            <a:r>
              <a:rPr lang="ja-JP" altLang="en-US" sz="2400" b="1" dirty="0"/>
              <a:t>地内における他の事業所、施設等ではなくても差し支えない</a:t>
            </a:r>
            <a:r>
              <a:rPr lang="ja-JP" altLang="en-US" sz="2400" dirty="0"/>
              <a:t>旨を明確化す</a:t>
            </a:r>
          </a:p>
          <a:p>
            <a:pPr marL="0" indent="0">
              <a:buNone/>
            </a:pPr>
            <a:r>
              <a:rPr lang="ja-JP" altLang="en-US" sz="2400" dirty="0"/>
              <a:t>る。</a:t>
            </a:r>
            <a:endParaRPr lang="en-US" altLang="ja-JP" sz="2800" dirty="0">
              <a:latin typeface="+mn-ea"/>
            </a:endParaRPr>
          </a:p>
          <a:p>
            <a:pPr marL="0" indent="0">
              <a:buNone/>
            </a:pPr>
            <a:endParaRPr lang="ja-JP" altLang="en-US" sz="2400" dirty="0">
              <a:latin typeface="+mn-ea"/>
            </a:endParaRPr>
          </a:p>
        </p:txBody>
      </p:sp>
      <p:pic>
        <p:nvPicPr>
          <p:cNvPr id="8" name="オーディオ 7">
            <a:hlinkClick r:id="" action="ppaction://media"/>
            <a:extLst>
              <a:ext uri="{FF2B5EF4-FFF2-40B4-BE49-F238E27FC236}">
                <a16:creationId xmlns:a16="http://schemas.microsoft.com/office/drawing/2014/main" id="{4104D0BD-BDFD-4342-8512-EC1526E4439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643628580"/>
      </p:ext>
    </p:extLst>
  </p:cSld>
  <p:clrMapOvr>
    <a:masterClrMapping/>
  </p:clrMapOvr>
  <mc:AlternateContent xmlns:mc="http://schemas.openxmlformats.org/markup-compatibility/2006" xmlns:p14="http://schemas.microsoft.com/office/powerpoint/2010/main">
    <mc:Choice Requires="p14">
      <p:transition spd="slow" p14:dur="2000" advTm="32395"/>
    </mc:Choice>
    <mc:Fallback xmlns="">
      <p:transition spd="slow" advTm="32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735" x="1130300" y="884238"/>
          <p14:tracePt t="742" x="1138238" y="884238"/>
          <p14:tracePt t="768" x="1147763" y="874713"/>
          <p14:tracePt t="774" x="1163638" y="874713"/>
          <p14:tracePt t="792" x="1173163" y="866775"/>
          <p14:tracePt t="799" x="1189038" y="858838"/>
          <p14:tracePt t="806" x="1231900" y="849313"/>
          <p14:tracePt t="815" x="1249363" y="841375"/>
          <p14:tracePt t="823" x="1257300" y="841375"/>
          <p14:tracePt t="3758" x="1265238" y="841375"/>
          <p14:tracePt t="3774" x="1274763" y="841375"/>
          <p14:tracePt t="3847" x="1282700" y="841375"/>
          <p14:tracePt t="3854" x="1290638" y="841375"/>
          <p14:tracePt t="20984" x="1300163" y="841375"/>
          <p14:tracePt t="20992" x="1308100" y="849313"/>
          <p14:tracePt t="21001" x="1317625" y="858838"/>
          <p14:tracePt t="21006" x="1333500" y="858838"/>
          <p14:tracePt t="21014" x="1358900" y="866775"/>
          <p14:tracePt t="21022" x="1393825" y="884238"/>
          <p14:tracePt t="21031" x="1444625" y="909638"/>
          <p14:tracePt t="21038" x="1487488" y="935038"/>
          <p14:tracePt t="21048" x="1538288" y="968375"/>
          <p14:tracePt t="21054" x="1589088" y="993775"/>
          <p14:tracePt t="21063" x="1665288" y="1036638"/>
          <p14:tracePt t="21071" x="1741488" y="1079500"/>
          <p14:tracePt t="21079" x="1835150" y="1138238"/>
          <p14:tracePt t="21086" x="1954213" y="1198563"/>
          <p14:tracePt t="21096" x="2081213" y="1257300"/>
          <p14:tracePt t="21103" x="2235200" y="1317625"/>
          <p14:tracePt t="21110" x="2395538" y="1385888"/>
          <p14:tracePt t="21118" x="2608263" y="1477963"/>
          <p14:tracePt t="21126" x="2846388" y="1571625"/>
          <p14:tracePt t="21135" x="3517900" y="1844675"/>
          <p14:tracePt t="21143" x="3729038" y="1938338"/>
          <p14:tracePt t="21159" x="3941763" y="2014538"/>
          <p14:tracePt t="21169" x="4146550" y="2065338"/>
          <p14:tracePt t="21174" x="4349750" y="2141538"/>
          <p14:tracePt t="21183" x="4587875" y="2217738"/>
          <p14:tracePt t="21192" x="4775200" y="2293938"/>
          <p14:tracePt t="21199" x="4978400" y="2354263"/>
          <p14:tracePt t="21207" x="5183188" y="2422525"/>
          <p14:tracePt t="21215" x="5394325" y="2498725"/>
          <p14:tracePt t="21222" x="5607050" y="2574925"/>
          <p14:tracePt t="21231" x="5862638" y="2660650"/>
          <p14:tracePt t="21238" x="6167438" y="2778125"/>
          <p14:tracePt t="21246" x="6456363" y="2881313"/>
          <p14:tracePt t="21254" x="6754813" y="3008313"/>
          <p14:tracePt t="21263" x="7026275" y="3109913"/>
          <p14:tracePt t="21272" x="7264400" y="3186113"/>
          <p14:tracePt t="21278" x="7535863" y="3305175"/>
          <p14:tracePt t="21286" x="7773988" y="3398838"/>
          <p14:tracePt t="21296" x="8020050" y="3502025"/>
          <p14:tracePt t="21304" x="8250238" y="3578225"/>
          <p14:tracePt t="21310" x="8435975" y="3646488"/>
          <p14:tracePt t="21319" x="8615363" y="3713163"/>
          <p14:tracePt t="21327" x="8793163" y="3773488"/>
          <p14:tracePt t="21336" x="8955088" y="3832225"/>
          <p14:tracePt t="21343" x="9064625" y="3883025"/>
          <p14:tracePt t="21352" x="9183688" y="3917950"/>
          <p14:tracePt t="21359" x="9464675" y="4044950"/>
          <p14:tracePt t="21368" x="9583738" y="4105275"/>
          <p14:tracePt t="21375" x="9710738" y="4146550"/>
          <p14:tracePt t="21384" x="9847263" y="4206875"/>
          <p14:tracePt t="21390" x="9974263" y="4265613"/>
          <p14:tracePt t="21399" x="10093325" y="4316413"/>
          <p14:tracePt t="21406" x="10186988" y="4359275"/>
          <p14:tracePt t="21414" x="10255250" y="4384675"/>
          <p14:tracePt t="21422" x="10306050" y="4410075"/>
          <p14:tracePt t="21430" x="10339388" y="4427538"/>
          <p14:tracePt t="21438" x="10364788" y="4445000"/>
          <p14:tracePt t="21447" x="10382250" y="4460875"/>
          <p14:tracePt t="21454" x="10407650" y="4495800"/>
          <p14:tracePt t="21462" x="10425113" y="4529138"/>
          <p14:tracePt t="21470" x="10450513" y="4564063"/>
          <p14:tracePt t="21478" x="10483850" y="4614863"/>
          <p14:tracePt t="21487" x="10509250" y="4657725"/>
          <p14:tracePt t="21502" x="10544175" y="4699000"/>
          <p14:tracePt t="21510" x="10569575" y="4741863"/>
          <p14:tracePt t="21518" x="10585450" y="4759325"/>
          <p14:tracePt t="21526" x="10585450" y="4775200"/>
          <p14:tracePt t="21534" x="10585450" y="4784725"/>
          <p14:tracePt t="21542" x="10585450" y="4792663"/>
          <p14:tracePt t="21568" x="10585450" y="4802188"/>
          <p14:tracePt t="21575" x="10577513" y="4810125"/>
          <p14:tracePt t="21584" x="10569575" y="4810125"/>
          <p14:tracePt t="21590" x="10544175" y="4810125"/>
          <p14:tracePt t="21600" x="10534650" y="4810125"/>
          <p14:tracePt t="21606" x="10518775" y="4810125"/>
          <p14:tracePt t="21619" x="10501313" y="4810125"/>
          <p14:tracePt t="21623" x="10475913" y="4802188"/>
          <p14:tracePt t="21630" x="10458450" y="4802188"/>
          <p14:tracePt t="21638" x="10442575" y="4802188"/>
          <p14:tracePt t="21648" x="10425113" y="4802188"/>
          <p14:tracePt t="21654" x="10399713" y="4802188"/>
          <p14:tracePt t="21664" x="10374313" y="4802188"/>
          <p14:tracePt t="21670" x="10356850" y="4802188"/>
          <p14:tracePt t="21679" x="10339388" y="4802188"/>
          <p14:tracePt t="21687" x="10313988" y="4802188"/>
          <p14:tracePt t="21696" x="10298113" y="4802188"/>
          <p14:tracePt t="21702" x="10280650" y="4802188"/>
          <p14:tracePt t="21711" x="10271125" y="4802188"/>
          <p14:tracePt t="21718" x="10263188" y="4792663"/>
          <p14:tracePt t="21727" x="10245725" y="4792663"/>
          <p14:tracePt t="21734" x="10220325" y="4784725"/>
          <p14:tracePt t="21742" x="10204450" y="4775200"/>
          <p14:tracePt t="21750" x="10169525" y="4775200"/>
          <p14:tracePt t="21759" x="10136188" y="4767263"/>
          <p14:tracePt t="21768" x="10101263" y="4767263"/>
          <p14:tracePt t="21776" x="10067925" y="4759325"/>
          <p14:tracePt t="21785" x="10025063" y="4749800"/>
          <p14:tracePt t="21791" x="9991725" y="4749800"/>
          <p14:tracePt t="21798" x="9956800" y="4741863"/>
          <p14:tracePt t="21806" x="9872663" y="4724400"/>
          <p14:tracePt t="21815" x="9847263" y="4716463"/>
          <p14:tracePt t="21823" x="9829800" y="4716463"/>
          <p14:tracePt t="21838" x="9804400" y="4716463"/>
          <p14:tracePt t="21848" x="9779000" y="4716463"/>
          <p14:tracePt t="21854" x="9761538" y="4716463"/>
          <p14:tracePt t="21862" x="9736138" y="4716463"/>
          <p14:tracePt t="21871" x="9702800" y="4716463"/>
          <p14:tracePt t="21879" x="9677400" y="4716463"/>
          <p14:tracePt t="21887" x="9642475" y="4716463"/>
          <p14:tracePt t="21894" x="9591675" y="4724400"/>
          <p14:tracePt t="21902" x="9532938" y="4741863"/>
          <p14:tracePt t="21911" x="9464675" y="4749800"/>
          <p14:tracePt t="21919" x="9371013" y="4767263"/>
          <p14:tracePt t="21926" x="9261475" y="4784725"/>
          <p14:tracePt t="21935" x="9150350" y="4784725"/>
          <p14:tracePt t="21942" x="9023350" y="4784725"/>
          <p14:tracePt t="21953" x="8894763" y="4784725"/>
          <p14:tracePt t="21958" x="8785225" y="4784725"/>
          <p14:tracePt t="21969" x="8666163" y="4784725"/>
          <p14:tracePt t="21974" x="8555038" y="4784725"/>
          <p14:tracePt t="21985" x="8428038" y="4784725"/>
          <p14:tracePt t="21990" x="8275638" y="4784725"/>
          <p14:tracePt t="22000" x="8105775" y="4784725"/>
          <p14:tracePt t="22007" x="7867650" y="4784725"/>
          <p14:tracePt t="22016" x="7213600" y="4784725"/>
          <p14:tracePt t="22023" x="6889750" y="4802188"/>
          <p14:tracePt t="22032" x="6508750" y="4802188"/>
          <p14:tracePt t="22038" x="6083300" y="4802188"/>
          <p14:tracePt t="22047" x="5591175" y="4802188"/>
          <p14:tracePt t="22054" x="5097463" y="4802188"/>
          <p14:tracePt t="22063" x="4613275" y="4802188"/>
          <p14:tracePt t="22071" x="4146550" y="4818063"/>
          <p14:tracePt t="22079" x="3746500" y="4818063"/>
          <p14:tracePt t="22086" x="3389313" y="4835525"/>
          <p14:tracePt t="22095" x="3117850" y="4868863"/>
          <p14:tracePt t="22102" x="2879725" y="4886325"/>
          <p14:tracePt t="22110" x="2659063" y="4911725"/>
          <p14:tracePt t="22118" x="2038350" y="5022850"/>
          <p14:tracePt t="22126" x="1817688" y="5064125"/>
          <p14:tracePt t="22135" x="1589088" y="5106988"/>
          <p14:tracePt t="22143" x="1393825" y="5149850"/>
          <p14:tracePt t="22150" x="1223963" y="5192713"/>
          <p14:tracePt t="22159" x="1054100" y="5226050"/>
          <p14:tracePt t="22168" x="925513" y="5251450"/>
          <p14:tracePt t="22175" x="798513" y="5276850"/>
          <p14:tracePt t="22191" x="696913" y="5302250"/>
          <p14:tracePt t="22200" x="636588" y="5311775"/>
          <p14:tracePt t="22207" x="595313" y="5311775"/>
          <p14:tracePt t="22222" x="585788" y="5311775"/>
          <p14:tracePt t="22296" x="595313" y="5311775"/>
          <p14:tracePt t="22303" x="611188" y="5311775"/>
          <p14:tracePt t="22311" x="620713" y="5311775"/>
          <p14:tracePt t="22317" x="628650" y="5311775"/>
          <p14:tracePt t="22335" x="646113" y="5311775"/>
          <p14:tracePt t="22344" x="661988" y="5311775"/>
          <p14:tracePt t="22351" x="661988" y="5302250"/>
          <p14:tracePt t="22358" x="679450" y="5294313"/>
          <p14:tracePt t="22367" x="688975" y="5294313"/>
          <p14:tracePt t="22374" x="696913" y="5294313"/>
          <p14:tracePt t="22384" x="704850" y="5294313"/>
          <p14:tracePt t="22391" x="714375" y="5294313"/>
          <p14:tracePt t="22408" x="730250" y="5294313"/>
          <p14:tracePt t="22415" x="747713" y="5294313"/>
          <p14:tracePt t="22422" x="773113" y="5294313"/>
          <p14:tracePt t="22431" x="806450" y="5294313"/>
          <p14:tracePt t="22438" x="841375" y="5294313"/>
          <p14:tracePt t="22446" x="866775" y="5294313"/>
          <p14:tracePt t="22454" x="900113" y="5294313"/>
          <p14:tracePt t="22463" x="942975" y="5294313"/>
          <p14:tracePt t="22471" x="993775" y="5302250"/>
          <p14:tracePt t="22479" x="1028700" y="5311775"/>
          <p14:tracePt t="22487" x="1054100" y="5319713"/>
          <p14:tracePt t="22495" x="1087438" y="5319713"/>
          <p14:tracePt t="22502" x="1104900" y="5327650"/>
          <p14:tracePt t="22510" x="1112838" y="5327650"/>
          <p14:tracePt t="22518" x="1130300" y="5327650"/>
          <p14:tracePt t="22536" x="1173163" y="5337175"/>
          <p14:tracePt t="22543" x="1198563" y="5337175"/>
          <p14:tracePt t="22552" x="1223963" y="5337175"/>
          <p14:tracePt t="22558" x="1239838" y="5337175"/>
          <p14:tracePt t="22569" x="1274763" y="5337175"/>
          <p14:tracePt t="22575" x="1300163" y="5345113"/>
          <p14:tracePt t="22586" x="1333500" y="5345113"/>
          <p14:tracePt t="22591" x="1350963" y="5345113"/>
          <p14:tracePt t="22600" x="1376363" y="5345113"/>
          <p14:tracePt t="22607" x="1401763" y="5353050"/>
          <p14:tracePt t="22616" x="1419225" y="5353050"/>
          <p14:tracePt t="22622" x="1435100" y="5353050"/>
          <p14:tracePt t="22633" x="1462088" y="5353050"/>
          <p14:tracePt t="22639" x="1477963" y="5353050"/>
          <p14:tracePt t="22646" x="1503363" y="5353050"/>
          <p14:tracePt t="22654" x="1528763" y="5353050"/>
          <p14:tracePt t="22663" x="1546225" y="5362575"/>
          <p14:tracePt t="22670" x="1571625" y="5362575"/>
          <p14:tracePt t="22679" x="1597025" y="5362575"/>
          <p14:tracePt t="22686" x="1606550" y="5362575"/>
          <p14:tracePt t="22694" x="1631950" y="5362575"/>
          <p14:tracePt t="22702" x="1639888" y="5362575"/>
          <p14:tracePt t="22710" x="1647825" y="5362575"/>
          <p14:tracePt t="22718" x="1665288" y="5362575"/>
          <p14:tracePt t="22727" x="1673225" y="5362575"/>
          <p14:tracePt t="22743" x="1690688" y="5362575"/>
          <p14:tracePt t="22752" x="1698625" y="5362575"/>
          <p14:tracePt t="22758" x="1708150" y="5362575"/>
          <p14:tracePt t="22775" x="1716088" y="5362575"/>
          <p14:tracePt t="22790" x="1733550" y="5362575"/>
          <p14:tracePt t="22799" x="1741488" y="5362575"/>
          <p14:tracePt t="22807" x="1749425" y="5362575"/>
          <p14:tracePt t="22815" x="1766888" y="5362575"/>
          <p14:tracePt t="22823" x="1776413" y="5362575"/>
          <p14:tracePt t="22831" x="1792288" y="5362575"/>
          <p14:tracePt t="22838" x="1809750" y="5362575"/>
          <p14:tracePt t="22864" x="1827213" y="5362575"/>
          <p14:tracePt t="22870" x="1835150" y="5362575"/>
          <p14:tracePt t="22887" x="1843088" y="5362575"/>
          <p14:tracePt t="22895" x="1852613" y="5362575"/>
          <p14:tracePt t="22903" x="1868488" y="5362575"/>
          <p14:tracePt t="22911" x="1893888" y="5362575"/>
          <p14:tracePt t="22919" x="1911350" y="5362575"/>
          <p14:tracePt t="22927" x="1954213" y="5362575"/>
          <p14:tracePt t="22936" x="1987550" y="5362575"/>
          <p14:tracePt t="22943" x="2022475" y="5362575"/>
          <p14:tracePt t="22951" x="2055813" y="5362575"/>
          <p14:tracePt t="22958" x="2081213" y="5362575"/>
          <p14:tracePt t="22968" x="2106613" y="5362575"/>
          <p14:tracePt t="22975" x="2157413" y="5362575"/>
          <p14:tracePt t="22983" x="2174875" y="5362575"/>
          <p14:tracePt t="22990" x="2192338" y="5362575"/>
          <p14:tracePt t="22999" x="2200275" y="5362575"/>
          <p14:tracePt t="23007" x="2217738" y="5362575"/>
          <p14:tracePt t="23015" x="2235200" y="5362575"/>
          <p14:tracePt t="23024" x="2251075" y="5362575"/>
          <p14:tracePt t="23031" x="2276475" y="5362575"/>
          <p14:tracePt t="23039" x="2311400" y="5370513"/>
          <p14:tracePt t="23048" x="2327275" y="5370513"/>
          <p14:tracePt t="23054" x="2352675" y="5370513"/>
          <p14:tracePt t="23064" x="2379663" y="5370513"/>
          <p14:tracePt t="23071" x="2395538" y="5370513"/>
          <p14:tracePt t="23079" x="2420938" y="5370513"/>
          <p14:tracePt t="23086" x="2446338" y="5370513"/>
          <p14:tracePt t="23095" x="2463800" y="5370513"/>
          <p14:tracePt t="23104" x="2489200" y="5370513"/>
          <p14:tracePt t="23110" x="2506663" y="5370513"/>
          <p14:tracePt t="23119" x="2524125" y="5370513"/>
          <p14:tracePt t="23126" x="2540000" y="5370513"/>
          <p14:tracePt t="23135" x="2557463" y="5370513"/>
          <p14:tracePt t="23142" x="2574925" y="5370513"/>
          <p14:tracePt t="23150" x="2608263" y="5370513"/>
          <p14:tracePt t="23158" x="2641600" y="5370513"/>
          <p14:tracePt t="23168" x="2668588" y="5370513"/>
          <p14:tracePt t="23185" x="2709863" y="5370513"/>
          <p14:tracePt t="23190" x="2795588" y="5362575"/>
          <p14:tracePt t="23202" x="2828925" y="5362575"/>
          <p14:tracePt t="23207" x="2854325" y="5353050"/>
          <p14:tracePt t="23218" x="2879725" y="5353050"/>
          <p14:tracePt t="23224" x="2889250" y="5353050"/>
          <p14:tracePt t="23232" x="2897188" y="5353050"/>
          <p14:tracePt t="23238" x="2905125" y="5353050"/>
          <p14:tracePt t="23248" x="2914650" y="5353050"/>
          <p14:tracePt t="23254" x="2922588" y="5353050"/>
          <p14:tracePt t="23264" x="2930525" y="5353050"/>
          <p14:tracePt t="23270" x="2955925" y="5345113"/>
          <p14:tracePt t="23280" x="2973388" y="5345113"/>
          <p14:tracePt t="23286" x="2990850" y="5345113"/>
          <p14:tracePt t="23297" x="2998788" y="5345113"/>
          <p14:tracePt t="23303" x="3016250" y="5345113"/>
          <p14:tracePt t="23310" x="3024188" y="5345113"/>
          <p14:tracePt t="23318" x="3033713" y="5345113"/>
          <p14:tracePt t="23329" x="3041650" y="5345113"/>
          <p14:tracePt t="23334" x="3049588" y="5345113"/>
          <p14:tracePt t="23342" x="3067050" y="5345113"/>
          <p14:tracePt t="23350" x="3074988" y="5345113"/>
          <p14:tracePt t="23358" x="3092450" y="5345113"/>
          <p14:tracePt t="23367" x="3100388" y="5345113"/>
          <p14:tracePt t="23374" x="3117850" y="5345113"/>
          <p14:tracePt t="23385" x="3143250" y="5345113"/>
          <p14:tracePt t="23391" x="3160713" y="5345113"/>
          <p14:tracePt t="23401" x="3178175" y="5345113"/>
          <p14:tracePt t="23406" x="3228975" y="5345113"/>
          <p14:tracePt t="23416" x="3244850" y="5345113"/>
          <p14:tracePt t="23422" x="3262313" y="5345113"/>
          <p14:tracePt t="23431" x="3270250" y="5345113"/>
          <p14:tracePt t="23438" x="3287713" y="5345113"/>
          <p14:tracePt t="23447" x="3297238" y="5345113"/>
          <p14:tracePt t="23454" x="3305175" y="5345113"/>
          <p14:tracePt t="23462" x="3313113" y="5345113"/>
          <p14:tracePt t="23487" x="3322638" y="5345113"/>
          <p14:tracePt t="23495" x="3330575" y="5345113"/>
          <p14:tracePt t="23503" x="3338513" y="5345113"/>
          <p14:tracePt t="23511" x="3348038" y="5345113"/>
          <p14:tracePt t="23528" x="3363913" y="5345113"/>
          <p14:tracePt t="23535" x="3373438" y="5345113"/>
          <p14:tracePt t="23543" x="3389313" y="5345113"/>
          <p14:tracePt t="23550" x="3406775" y="5345113"/>
          <p14:tracePt t="23568" x="3424238" y="5345113"/>
          <p14:tracePt t="23576" x="3432175" y="5345113"/>
          <p14:tracePt t="23591" x="3449638" y="5345113"/>
          <p14:tracePt t="23607" x="3475038" y="5345113"/>
          <p14:tracePt t="23615" x="3482975" y="5345113"/>
          <p14:tracePt t="23622" x="3517900" y="5345113"/>
          <p14:tracePt t="23631" x="3551238" y="5353050"/>
          <p14:tracePt t="23638" x="3619500" y="5353050"/>
          <p14:tracePt t="23648" x="3652838" y="5353050"/>
          <p14:tracePt t="23654" x="3687763" y="5353050"/>
          <p14:tracePt t="23662" x="3721100" y="5353050"/>
          <p14:tracePt t="23670" x="3746500" y="5353050"/>
          <p14:tracePt t="23680" x="3789363" y="5353050"/>
          <p14:tracePt t="23686" x="3822700" y="5353050"/>
          <p14:tracePt t="23694" x="3865563" y="5353050"/>
          <p14:tracePt t="23702" x="3916363" y="5353050"/>
          <p14:tracePt t="23710" x="3959225" y="5345113"/>
          <p14:tracePt t="23719" x="4002088" y="5337175"/>
          <p14:tracePt t="23726" x="4060825" y="5337175"/>
          <p14:tracePt t="23736" x="4121150" y="5319713"/>
          <p14:tracePt t="23742" x="4197350" y="5319713"/>
          <p14:tracePt t="23751" x="4281488" y="5319713"/>
          <p14:tracePt t="23758" x="4367213" y="5319713"/>
          <p14:tracePt t="23767" x="4451350" y="5319713"/>
          <p14:tracePt t="23775" x="4537075" y="5319713"/>
          <p14:tracePt t="23783" x="4605338" y="5319713"/>
          <p14:tracePt t="23791" x="4673600" y="5319713"/>
          <p14:tracePt t="23801" x="4749800" y="5319713"/>
          <p14:tracePt t="23806" x="4791075" y="5319713"/>
          <p14:tracePt t="23818" x="4833938" y="5319713"/>
          <p14:tracePt t="23823" x="4884738" y="5311775"/>
          <p14:tracePt t="23832" x="4910138" y="5311775"/>
          <p14:tracePt t="23839" x="4953000" y="5311775"/>
          <p14:tracePt t="23854" x="4987925" y="5311775"/>
          <p14:tracePt t="23864" x="5097463" y="5311775"/>
          <p14:tracePt t="23870" x="5173663" y="5319713"/>
          <p14:tracePt t="23880" x="5259388" y="5337175"/>
          <p14:tracePt t="23886" x="5360988" y="5345113"/>
          <p14:tracePt t="23895" x="5472113" y="5370513"/>
          <p14:tracePt t="23902" x="5616575" y="5387975"/>
          <p14:tracePt t="23911" x="5761038" y="5395913"/>
          <p14:tracePt t="23919" x="5895975" y="5405438"/>
          <p14:tracePt t="23928" x="6057900" y="5421313"/>
          <p14:tracePt t="23935" x="6194425" y="5430838"/>
          <p14:tracePt t="23943" x="6321425" y="5438775"/>
          <p14:tracePt t="23950" x="6440488" y="5456238"/>
          <p14:tracePt t="23959" x="6542088" y="5472113"/>
          <p14:tracePt t="23967" x="6626225" y="5489575"/>
          <p14:tracePt t="23975" x="6704013" y="5507038"/>
          <p14:tracePt t="23983" x="6780213" y="5540375"/>
          <p14:tracePt t="23992" x="6889750" y="5565775"/>
          <p14:tracePt t="23999" x="7018338" y="5600700"/>
          <p14:tracePt t="24007" x="7188200" y="5634038"/>
          <p14:tracePt t="24017" x="7373938" y="5668963"/>
          <p14:tracePt t="24022" x="7629525" y="5710238"/>
          <p14:tracePt t="24032" x="7816850" y="5735638"/>
          <p14:tracePt t="24038" x="7961313" y="5761038"/>
          <p14:tracePt t="24048" x="8088313" y="5788025"/>
          <p14:tracePt t="24055" x="8207375" y="5821363"/>
          <p14:tracePt t="24062" x="8291513" y="5846763"/>
          <p14:tracePt t="24070" x="8369300" y="5872163"/>
          <p14:tracePt t="24079" x="8580438" y="5948363"/>
          <p14:tracePt t="24087" x="8683625" y="5965825"/>
          <p14:tracePt t="24095" x="8767763" y="5999163"/>
          <p14:tracePt t="24102" x="8886825" y="6024563"/>
          <p14:tracePt t="24110" x="8972550" y="6034088"/>
          <p14:tracePt t="24118" x="9056688" y="6049963"/>
          <p14:tracePt t="24128" x="9132888" y="6059488"/>
          <p14:tracePt t="24136" x="9193213" y="6059488"/>
          <p14:tracePt t="24142" x="9218613" y="6059488"/>
          <p14:tracePt t="24150" x="9251950" y="6059488"/>
          <p14:tracePt t="24159" x="9269413" y="6059488"/>
          <p14:tracePt t="24167" x="9277350" y="6059488"/>
          <p14:tracePt t="24185" x="9286875" y="6059488"/>
          <p14:tracePt t="24190" x="9294813" y="6059488"/>
          <p14:tracePt t="24200" x="9302750" y="6049963"/>
          <p14:tracePt t="24217" x="9320213" y="6042025"/>
          <p14:tracePt t="24223" x="9328150" y="6042025"/>
          <p14:tracePt t="24231" x="9328150" y="6034088"/>
          <p14:tracePt t="24248" x="9328150" y="6024563"/>
          <p14:tracePt t="24271" x="9328150" y="6016625"/>
          <p14:tracePt t="24287" x="9328150" y="6008688"/>
          <p14:tracePt t="24303" x="9328150" y="5999163"/>
          <p14:tracePt t="24311" x="9328150" y="5991225"/>
          <p14:tracePt t="24318" x="9328150" y="5973763"/>
          <p14:tracePt t="24824" x="9320213" y="5973763"/>
          <p14:tracePt t="24839" x="9312275" y="5973763"/>
          <p14:tracePt t="25014" x="9302750" y="5973763"/>
          <p14:tracePt t="25183" x="9302750" y="5965825"/>
          <p14:tracePt t="25191" x="9302750" y="5957888"/>
          <p14:tracePt t="25207" x="9320213" y="5948363"/>
          <p14:tracePt t="25215" x="9328150" y="5940425"/>
          <p14:tracePt t="25222" x="9345613" y="5932488"/>
          <p14:tracePt t="25230" x="9363075" y="5922963"/>
          <p14:tracePt t="25238" x="9388475" y="5905500"/>
          <p14:tracePt t="25247" x="9421813" y="5905500"/>
          <p14:tracePt t="25254" x="9464675" y="5897563"/>
          <p14:tracePt t="25263" x="9523413" y="5897563"/>
          <p14:tracePt t="25270" x="9591675" y="5897563"/>
          <p14:tracePt t="25280" x="9677400" y="5897563"/>
          <p14:tracePt t="25286" x="9779000" y="5897563"/>
          <p14:tracePt t="25295" x="9864725" y="5897563"/>
          <p14:tracePt t="25303" x="9948863" y="5897563"/>
          <p14:tracePt t="25311" x="10017125" y="5897563"/>
          <p14:tracePt t="25319" x="10093325" y="5897563"/>
          <p14:tracePt t="25327" x="10179050" y="5889625"/>
          <p14:tracePt t="25334" x="10255250" y="5872163"/>
          <p14:tracePt t="25343" x="10339388" y="5872163"/>
          <p14:tracePt t="25351" x="10407650" y="5854700"/>
          <p14:tracePt t="25358" x="10467975" y="5846763"/>
          <p14:tracePt t="25368" x="10518775" y="5838825"/>
          <p14:tracePt t="25374" x="10552113" y="5829300"/>
          <p14:tracePt t="25383" x="10569575" y="5821363"/>
          <p14:tracePt t="25391" x="10577513" y="5813425"/>
          <p14:tracePt t="25400" x="10594975" y="5803900"/>
          <p14:tracePt t="25407" x="10602913" y="5795963"/>
          <p14:tracePt t="25423" x="10612438" y="5795963"/>
          <p14:tracePt t="25448" x="10620375" y="5788025"/>
          <p14:tracePt t="25463" x="10628313" y="5778500"/>
          <p14:tracePt t="25470" x="10628313" y="5770563"/>
          <p14:tracePt t="25478" x="10628313" y="5761038"/>
          <p14:tracePt t="25486" x="10637838" y="5753100"/>
          <p14:tracePt t="25512" x="10637838" y="5745163"/>
          <p14:tracePt t="25729" x="10637838" y="5735638"/>
          <p14:tracePt t="26744" x="10628313" y="5735638"/>
          <p14:tracePt t="26751" x="10612438" y="5735638"/>
          <p14:tracePt t="26766" x="10594975" y="5735638"/>
          <p14:tracePt t="26848" x="10585450" y="5727700"/>
          <p14:tracePt t="26855" x="10585450" y="5719763"/>
          <p14:tracePt t="26863" x="10585450" y="5710238"/>
          <p14:tracePt t="26911" x="10612438" y="5710238"/>
          <p14:tracePt t="26919" x="10653713" y="5710238"/>
          <p14:tracePt t="26933" x="10714038" y="5710238"/>
          <p14:tracePt t="26934" x="10782300" y="5710238"/>
          <p14:tracePt t="26943" x="10848975" y="5710238"/>
          <p14:tracePt t="26950" x="10926763" y="5710238"/>
          <p14:tracePt t="26959" x="10993438" y="5694363"/>
          <p14:tracePt t="26966" x="11053763" y="5684838"/>
          <p14:tracePt t="26974" x="11104563" y="5676900"/>
          <p14:tracePt t="26982" x="11163300" y="5668963"/>
          <p14:tracePt t="26990" x="11223625" y="5659438"/>
          <p14:tracePt t="26998" x="11436350" y="5591175"/>
          <p14:tracePt t="27007" x="11520488" y="5565775"/>
          <p14:tracePt t="27015" x="11596688" y="5524500"/>
          <p14:tracePt t="27022" x="11690350" y="5472113"/>
          <p14:tracePt t="27031" x="11766550" y="5430838"/>
          <p14:tracePt t="27039" x="11818938" y="5380038"/>
          <p14:tracePt t="27049" x="11869738" y="5302250"/>
          <p14:tracePt t="27055" x="11895138" y="5226050"/>
          <p14:tracePt t="27065" x="11920538" y="5116513"/>
          <p14:tracePt t="27071" x="11928475" y="4972050"/>
          <p14:tracePt t="27080" x="11971338" y="4665663"/>
          <p14:tracePt t="27086" x="11971338" y="4513263"/>
          <p14:tracePt t="27097" x="11971338" y="4291013"/>
          <p14:tracePt t="27102" x="11928475" y="3986213"/>
          <p14:tracePt t="27110" x="11818938" y="3611563"/>
          <p14:tracePt t="27118" x="11657013" y="3178175"/>
          <p14:tracePt t="27127" x="11452225" y="2651125"/>
          <p14:tracePt t="27135" x="11188700" y="2090738"/>
          <p14:tracePt t="27144" x="10934700" y="1530350"/>
          <p14:tracePt t="27150" x="10628313" y="960438"/>
          <p14:tracePt t="27158" x="10298113" y="365125"/>
          <p14:tracePt t="29655" x="4171950" y="161925"/>
          <p14:tracePt t="29655" x="4851400" y="288925"/>
          <p14:tracePt t="29655" x="5505450" y="415925"/>
          <p14:tracePt t="29655" x="6126163" y="552450"/>
          <p14:tracePt t="29655" x="6669088" y="671513"/>
          <p14:tracePt t="29655" x="7127875" y="790575"/>
          <p14:tracePt t="29655" x="7561263" y="935038"/>
          <p14:tracePt t="29655" x="7935913" y="1062038"/>
          <p14:tracePt t="29655" x="8318500" y="1198563"/>
          <p14:tracePt t="29655" x="8709025" y="1368425"/>
          <p14:tracePt t="29655" x="9117013" y="1530350"/>
          <p14:tracePt t="29655" x="10126663" y="1911350"/>
          <p14:tracePt t="29655" x="10534650" y="2073275"/>
          <p14:tracePt t="29655" x="10883900" y="2184400"/>
          <p14:tracePt t="29655" x="11206163" y="2286000"/>
          <p14:tracePt t="29655" x="11444288" y="2362200"/>
          <p14:tracePt t="29655" x="11622088" y="2422525"/>
          <p14:tracePt t="29655" x="11725275" y="2455863"/>
          <p14:tracePt t="29655" x="11801475" y="2473325"/>
          <p14:tracePt t="29655" x="11809413" y="2473325"/>
          <p14:tracePt t="29655" x="11818938" y="2473325"/>
          <p14:tracePt t="29655" x="11809413" y="2473325"/>
          <p14:tracePt t="29655" x="11784013" y="2473325"/>
          <p14:tracePt t="29655" x="11766550" y="2473325"/>
          <p14:tracePt t="29655" x="11758613" y="2463800"/>
          <p14:tracePt t="29655" x="11750675" y="2397125"/>
          <p14:tracePt t="29655" x="11741150" y="2311400"/>
          <p14:tracePt t="29655" x="11725275" y="2209800"/>
          <p14:tracePt t="29655" x="11715750" y="2124075"/>
          <p14:tracePt t="29655" x="11631613" y="1928813"/>
          <p14:tracePt t="29655" x="11622088" y="1895475"/>
          <p14:tracePt t="29655" x="11614150" y="1885950"/>
          <p14:tracePt t="29655" x="11588750" y="1878013"/>
          <p14:tracePt t="29655" x="11571288" y="1878013"/>
          <p14:tracePt t="29655" x="11588750" y="1878013"/>
          <p14:tracePt t="29655" x="11614150" y="1870075"/>
          <p14:tracePt t="29655" x="11639550" y="1870075"/>
          <p14:tracePt t="29655" x="11664950" y="1870075"/>
          <p14:tracePt t="29655" x="11690350" y="1870075"/>
          <p14:tracePt t="29655" x="11725275" y="1870075"/>
          <p14:tracePt t="29655" x="11766550" y="1870075"/>
          <p14:tracePt t="29655" x="11809413" y="1870075"/>
          <p14:tracePt t="29655" x="11852275" y="1870075"/>
          <p14:tracePt t="29655" x="11911013" y="1870075"/>
          <p14:tracePt t="29655" x="11971338" y="1870075"/>
          <p14:tracePt t="29655" x="12039600" y="1870075"/>
          <p14:tracePt t="29655" x="12115800" y="1870075"/>
          <p14:tracePt t="29655" x="12184063" y="1870075"/>
          <p14:tracePt t="29655" x="9761538" y="696913"/>
          <p14:tracePt t="29655" x="8435975" y="646113"/>
          <p14:tracePt t="29655" x="7000875" y="569913"/>
          <p14:tracePt t="29655" x="5505450" y="466725"/>
          <p14:tracePt t="29655" x="3900488" y="347663"/>
          <p14:tracePt t="29655" x="2336800" y="144463"/>
          <p14:tracePt t="29655" x="577850" y="119063"/>
          <p14:tracePt t="29655" x="646113" y="195263"/>
          <p14:tracePt t="29655" x="688975" y="271463"/>
          <p14:tracePt t="29655" x="730250" y="347663"/>
          <p14:tracePt t="29655" x="765175" y="400050"/>
          <p14:tracePt t="29655" x="798513" y="441325"/>
          <p14:tracePt t="29655" x="806450" y="441325"/>
          <p14:tracePt t="29655" x="806450" y="450850"/>
          <p14:tracePt t="29655" x="798513" y="466725"/>
          <p14:tracePt t="29655" x="773113" y="484188"/>
          <p14:tracePt t="29655" x="747713" y="492125"/>
          <p14:tracePt t="29655" x="722313" y="519113"/>
          <p14:tracePt t="29655" x="696913" y="560388"/>
          <p14:tracePt t="29655" x="661988" y="603250"/>
          <p14:tracePt t="29655" x="646113" y="654050"/>
          <p14:tracePt t="29655" x="636588" y="704850"/>
          <p14:tracePt t="29655" x="636588" y="747713"/>
          <p14:tracePt t="29655" x="636588" y="773113"/>
          <p14:tracePt t="29655" x="646113" y="823913"/>
          <p14:tracePt t="29655" x="661988" y="866775"/>
          <p14:tracePt t="29655" x="696913" y="909638"/>
          <p14:tracePt t="29655" x="730250" y="942975"/>
          <p14:tracePt t="29655" x="773113" y="985838"/>
          <p14:tracePt t="29655" x="798513" y="1011238"/>
          <p14:tracePt t="29655" x="815975" y="1019175"/>
          <p14:tracePt t="29655" x="841375" y="1028700"/>
          <p14:tracePt t="29655" x="849313" y="1036638"/>
          <p14:tracePt t="29655" x="866775" y="1054100"/>
          <p14:tracePt t="29655" x="900113" y="1079500"/>
          <p14:tracePt t="29655" x="968375" y="1112838"/>
          <p14:tracePt t="29655" x="1054100" y="1155700"/>
          <p14:tracePt t="29655" x="1173163" y="1181100"/>
          <p14:tracePt t="29655" x="1300163" y="1181100"/>
          <p14:tracePt t="29655" x="1435100" y="1181100"/>
          <p14:tracePt t="29655" x="1597025" y="1163638"/>
          <p14:tracePt t="29655" x="1766888" y="1122363"/>
          <p14:tracePt t="29655" x="1903413" y="1062038"/>
          <p14:tracePt t="29655" x="2192338" y="985838"/>
          <p14:tracePt t="29655" x="2260600" y="942975"/>
          <p14:tracePt t="29655" x="2311400" y="900113"/>
          <p14:tracePt t="29655" x="2336800" y="849313"/>
          <p14:tracePt t="29655" x="2344738" y="808038"/>
          <p14:tracePt t="29655" x="2344738" y="765175"/>
          <p14:tracePt t="29655" x="2344738" y="722313"/>
          <p14:tracePt t="29655" x="2336800" y="654050"/>
          <p14:tracePt t="29655" x="2301875" y="595313"/>
          <p14:tracePt t="29655" x="2268538" y="492125"/>
          <p14:tracePt t="29655" x="2225675" y="374650"/>
          <p14:tracePt t="29655" x="2149475" y="238125"/>
          <p14:tracePt t="29655" x="2065338" y="76200"/>
          <p14:tracePt t="31480" x="10891838" y="288925"/>
          <p14:tracePt t="31487" x="11503025" y="552450"/>
          <p14:tracePt t="31497" x="12065000" y="815975"/>
        </p14:tracePtLst>
      </p14:laserTrace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（６）書面掲示規制の見直し</a:t>
            </a:r>
            <a:br>
              <a:rPr lang="en-US" altLang="ja-JP" sz="4000" b="1" dirty="0">
                <a:solidFill>
                  <a:srgbClr val="00B050"/>
                </a:solidFill>
              </a:rPr>
            </a:br>
            <a:r>
              <a:rPr lang="ja-JP" altLang="en-US" sz="4000" b="1" dirty="0">
                <a:solidFill>
                  <a:srgbClr val="00B050"/>
                </a:solidFill>
              </a:rPr>
              <a:t>　　　　　　（ウェブサイト</a:t>
            </a:r>
            <a:r>
              <a:rPr lang="ja-JP" altLang="en-US" sz="4000" b="1" i="1" dirty="0">
                <a:solidFill>
                  <a:srgbClr val="00B050"/>
                </a:solidFill>
              </a:rPr>
              <a:t>への掲載）</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sp>
        <p:nvSpPr>
          <p:cNvPr id="5" name="コンテンツ プレースホルダー 2"/>
          <p:cNvSpPr txBox="1">
            <a:spLocks/>
          </p:cNvSpPr>
          <p:nvPr/>
        </p:nvSpPr>
        <p:spPr>
          <a:xfrm>
            <a:off x="1476375" y="1676400"/>
            <a:ext cx="10002383" cy="51816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latin typeface="+mn-ea"/>
              </a:rPr>
              <a:t>概要</a:t>
            </a:r>
            <a:endParaRPr lang="ja-JP" altLang="en-US" sz="2400" dirty="0">
              <a:latin typeface="+mn-ea"/>
            </a:endParaRPr>
          </a:p>
          <a:p>
            <a:pPr marL="0" indent="0">
              <a:buNone/>
            </a:pPr>
            <a:r>
              <a:rPr lang="ja-JP" altLang="en-US" sz="2400" b="0" i="0" dirty="0">
                <a:effectLst/>
                <a:latin typeface="+mn-ea"/>
              </a:rPr>
              <a:t>　</a:t>
            </a:r>
            <a:r>
              <a:rPr lang="ja-JP" altLang="en-US" sz="2800" b="0" i="0" dirty="0">
                <a:effectLst/>
                <a:latin typeface="+mn-ea"/>
              </a:rPr>
              <a:t>事業者は、事業所の重要事項を事業所の見やすい場所に掲示することが義務付けられていましたが、令和７年４月からは、重要事項を</a:t>
            </a:r>
            <a:r>
              <a:rPr lang="ja-JP" altLang="en-US" sz="2800" b="1" i="0" dirty="0">
                <a:effectLst/>
                <a:latin typeface="+mn-ea"/>
              </a:rPr>
              <a:t>ウェブサイトにも掲載すること</a:t>
            </a:r>
            <a:r>
              <a:rPr lang="ja-JP" altLang="en-US" sz="2800" b="0" i="0" dirty="0">
                <a:effectLst/>
                <a:latin typeface="+mn-ea"/>
              </a:rPr>
              <a:t>が規定されます。</a:t>
            </a:r>
            <a:endParaRPr lang="en-US" altLang="ja-JP" sz="2800" b="0" i="0" dirty="0">
              <a:effectLst/>
              <a:latin typeface="+mn-ea"/>
            </a:endParaRPr>
          </a:p>
          <a:p>
            <a:pPr marL="0" indent="0">
              <a:buNone/>
            </a:pPr>
            <a:r>
              <a:rPr lang="en-US" altLang="ja-JP" sz="2800" b="0" i="0" dirty="0">
                <a:effectLst/>
                <a:latin typeface="メイリオ" panose="020B0604030504040204" pitchFamily="50" charset="-128"/>
                <a:ea typeface="メイリオ" panose="020B0604030504040204" pitchFamily="50" charset="-128"/>
              </a:rPr>
              <a:t>※</a:t>
            </a:r>
            <a:r>
              <a:rPr lang="ja-JP" altLang="en-US" sz="2800" b="0" i="0" dirty="0">
                <a:effectLst/>
                <a:latin typeface="メイリオ" panose="020B0604030504040204" pitchFamily="50" charset="-128"/>
                <a:ea typeface="メイリオ" panose="020B0604030504040204" pitchFamily="50" charset="-128"/>
              </a:rPr>
              <a:t>ウェブサイト・・・法人のホームページ等</a:t>
            </a:r>
            <a:endParaRPr lang="en-US" altLang="ja-JP" sz="2800" b="0" i="0" dirty="0">
              <a:effectLst/>
              <a:latin typeface="メイリオ" panose="020B0604030504040204" pitchFamily="50" charset="-128"/>
              <a:ea typeface="メイリオ" panose="020B0604030504040204" pitchFamily="50" charset="-128"/>
            </a:endParaRPr>
          </a:p>
          <a:p>
            <a:pPr marL="0" indent="0">
              <a:buNone/>
            </a:pPr>
            <a:r>
              <a:rPr lang="ja-JP" altLang="en-US" sz="2800" dirty="0">
                <a:latin typeface="メイリオ" panose="020B0604030504040204" pitchFamily="50" charset="-128"/>
                <a:ea typeface="メイリオ" panose="020B0604030504040204" pitchFamily="50" charset="-128"/>
              </a:rPr>
              <a:t>　　　　　　　　　　</a:t>
            </a:r>
            <a:r>
              <a:rPr lang="ja-JP" altLang="en-US" sz="2800" b="0" i="0" dirty="0">
                <a:effectLst/>
                <a:latin typeface="メイリオ" panose="020B0604030504040204" pitchFamily="50" charset="-128"/>
                <a:ea typeface="メイリオ" panose="020B0604030504040204" pitchFamily="50" charset="-128"/>
              </a:rPr>
              <a:t>又は介護サービス情報公表システム</a:t>
            </a:r>
            <a:endParaRPr lang="en-US" altLang="ja-JP" sz="2800" b="0" i="0" dirty="0">
              <a:effectLst/>
              <a:latin typeface="メイリオ" panose="020B0604030504040204" pitchFamily="50" charset="-128"/>
              <a:ea typeface="メイリオ" panose="020B0604030504040204" pitchFamily="50" charset="-128"/>
            </a:endParaRPr>
          </a:p>
          <a:p>
            <a:pPr marL="0" indent="0">
              <a:buNone/>
            </a:pPr>
            <a:r>
              <a:rPr lang="ja-JP" altLang="en-US" sz="2800" dirty="0">
                <a:latin typeface="メイリオ" panose="020B0604030504040204" pitchFamily="50" charset="-128"/>
                <a:ea typeface="メイリオ" panose="020B0604030504040204" pitchFamily="50" charset="-128"/>
              </a:rPr>
              <a:t>　</a:t>
            </a:r>
            <a:r>
              <a:rPr lang="en-US" altLang="ja-JP" sz="2400" b="0" i="0" dirty="0">
                <a:effectLst/>
                <a:latin typeface="メイリオ" panose="020B0604030504040204" pitchFamily="50" charset="-128"/>
                <a:ea typeface="メイリオ" panose="020B0604030504040204" pitchFamily="50" charset="-128"/>
              </a:rPr>
              <a:t>※</a:t>
            </a:r>
            <a:r>
              <a:rPr lang="ja-JP" altLang="en-US" sz="2400" b="0" i="0" dirty="0">
                <a:effectLst/>
                <a:latin typeface="メイリオ" panose="020B0604030504040204" pitchFamily="50" charset="-128"/>
                <a:ea typeface="メイリオ" panose="020B0604030504040204" pitchFamily="50" charset="-128"/>
              </a:rPr>
              <a:t>法人のホームページが無い等、ウェブサイトへの掲載が難しい事業者様につきましては、個別に市へご相談ください。</a:t>
            </a:r>
            <a:endParaRPr lang="en-US" altLang="ja-JP" sz="2800" b="0" i="0" dirty="0">
              <a:effectLst/>
              <a:latin typeface="メイリオ" panose="020B0604030504040204" pitchFamily="50" charset="-128"/>
              <a:ea typeface="メイリオ" panose="020B0604030504040204" pitchFamily="50" charset="-128"/>
            </a:endParaRPr>
          </a:p>
          <a:p>
            <a:pPr marL="0" indent="0">
              <a:buNone/>
            </a:pPr>
            <a:endParaRPr lang="ja-JP" altLang="en-US" sz="2800" dirty="0">
              <a:latin typeface="+mn-ea"/>
            </a:endParaRPr>
          </a:p>
        </p:txBody>
      </p:sp>
      <p:pic>
        <p:nvPicPr>
          <p:cNvPr id="6" name="オーディオ 5">
            <a:hlinkClick r:id="" action="ppaction://media"/>
            <a:extLst>
              <a:ext uri="{FF2B5EF4-FFF2-40B4-BE49-F238E27FC236}">
                <a16:creationId xmlns:a16="http://schemas.microsoft.com/office/drawing/2014/main" id="{05858AC1-57F1-49F5-92E5-D94568FA0AC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088357439"/>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12671" x="10245725" y="2686050"/>
          <p14:tracePt t="12677" x="9540875" y="2574925"/>
          <p14:tracePt t="12686" x="8802688" y="2447925"/>
          <p14:tracePt t="12693" x="8070850" y="2336800"/>
          <p14:tracePt t="12710" x="7391400" y="2200275"/>
          <p14:tracePt t="12718" x="6737350" y="2090738"/>
          <p14:tracePt t="12725" x="6126163" y="2005013"/>
          <p14:tracePt t="12734" x="5591175" y="1928813"/>
          <p14:tracePt t="12742" x="5080000" y="1844675"/>
          <p14:tracePt t="12750" x="4638675" y="1784350"/>
          <p14:tracePt t="12758" x="4248150" y="1751013"/>
          <p14:tracePt t="12766" x="3925888" y="1733550"/>
          <p14:tracePt t="12774" x="3687763" y="1716088"/>
          <p14:tracePt t="12782" x="3475038" y="1708150"/>
          <p14:tracePt t="12790" x="3338513" y="1708150"/>
          <p14:tracePt t="12798" x="3236913" y="1708150"/>
          <p14:tracePt t="12806" x="3168650" y="1708150"/>
          <p14:tracePt t="12814" x="3160713" y="1708150"/>
          <p14:tracePt t="12821" x="3152775" y="1708150"/>
          <p14:tracePt t="12830" x="3135313" y="1708150"/>
          <p14:tracePt t="12838" x="3117850" y="1733550"/>
          <p14:tracePt t="12846" x="3067050" y="1844675"/>
          <p14:tracePt t="12856" x="3033713" y="1911350"/>
          <p14:tracePt t="12863" x="3016250" y="1954213"/>
          <p14:tracePt t="12873" x="2982913" y="2022475"/>
          <p14:tracePt t="12890" x="2947988" y="2108200"/>
          <p14:tracePt t="12895" x="2930525" y="2141538"/>
          <p14:tracePt t="12903" x="2905125" y="2174875"/>
          <p14:tracePt t="12909" x="2863850" y="2227263"/>
          <p14:tracePt t="12918" x="2838450" y="2260600"/>
          <p14:tracePt t="12926" x="2795588" y="2311400"/>
          <p14:tracePt t="12936" x="2760663" y="2379663"/>
          <p14:tracePt t="12942" x="2744788" y="2422525"/>
          <p14:tracePt t="12950" x="2709863" y="2489200"/>
          <p14:tracePt t="12958" x="2693988" y="2524125"/>
          <p14:tracePt t="12966" x="2693988" y="2557463"/>
          <p14:tracePt t="12973" x="2693988" y="2566988"/>
          <p14:tracePt t="12985" x="2693988" y="2574925"/>
          <p14:tracePt t="12992" x="2693988" y="2582863"/>
          <p14:tracePt t="13006" x="2684463" y="2582863"/>
          <p14:tracePt t="13023" x="2676525" y="2582863"/>
          <p14:tracePt t="13032" x="2659063" y="2592388"/>
          <p14:tracePt t="13048" x="2641600" y="2608263"/>
          <p14:tracePt t="13054" x="2616200" y="2625725"/>
          <p14:tracePt t="13062" x="2590800" y="2633663"/>
          <p14:tracePt t="13071" x="2574925" y="2651125"/>
          <p14:tracePt t="13078" x="2540000" y="2660650"/>
          <p14:tracePt t="13102" x="2532063" y="2660650"/>
          <p14:tracePt t="13110" x="2514600" y="2660650"/>
          <p14:tracePt t="13118" x="2506663" y="2660650"/>
          <p14:tracePt t="13126" x="2463800" y="2668588"/>
          <p14:tracePt t="13134" x="2405063" y="2668588"/>
          <p14:tracePt t="13142" x="2336800" y="2668588"/>
          <p14:tracePt t="13150" x="2243138" y="2686050"/>
          <p14:tracePt t="13158" x="2174875" y="2686050"/>
          <p14:tracePt t="13166" x="2090738" y="2686050"/>
          <p14:tracePt t="13174" x="2030413" y="2686050"/>
          <p14:tracePt t="13182" x="1987550" y="2686050"/>
          <p14:tracePt t="13190" x="1954213" y="2686050"/>
          <p14:tracePt t="13198" x="1936750" y="2686050"/>
          <p14:tracePt t="13215" x="1920875" y="2686050"/>
          <p14:tracePt t="13223" x="1920875" y="2676525"/>
          <p14:tracePt t="13230" x="1903413" y="2676525"/>
          <p14:tracePt t="13238" x="1893888" y="2676525"/>
          <p14:tracePt t="13447" x="1893888" y="2668588"/>
          <p14:tracePt t="13519" x="1893888" y="2651125"/>
          <p14:tracePt t="13527" x="1903413" y="2625725"/>
          <p14:tracePt t="13542" x="1911350" y="2608263"/>
          <p14:tracePt t="13552" x="1911350" y="2600325"/>
          <p14:tracePt t="13557" x="1911350" y="2592388"/>
          <p14:tracePt t="13566" x="1911350" y="2574925"/>
          <p14:tracePt t="13574" x="1911350" y="2566988"/>
          <p14:tracePt t="13583" x="1911350" y="2549525"/>
          <p14:tracePt t="13590" x="1911350" y="2532063"/>
          <p14:tracePt t="13606" x="1911350" y="2516188"/>
          <p14:tracePt t="13614" x="1903413" y="2506663"/>
          <p14:tracePt t="14951" x="1911350" y="2506663"/>
          <p14:tracePt t="14958" x="1928813" y="2506663"/>
          <p14:tracePt t="14967" x="1946275" y="2506663"/>
          <p14:tracePt t="14974" x="1971675" y="2506663"/>
          <p14:tracePt t="14982" x="2005013" y="2506663"/>
          <p14:tracePt t="14990" x="2038350" y="2506663"/>
          <p14:tracePt t="14998" x="2081213" y="2506663"/>
          <p14:tracePt t="15006" x="2132013" y="2516188"/>
          <p14:tracePt t="15014" x="2192338" y="2524125"/>
          <p14:tracePt t="15023" x="2235200" y="2524125"/>
          <p14:tracePt t="15030" x="2276475" y="2524125"/>
          <p14:tracePt t="15037" x="2379663" y="2532063"/>
          <p14:tracePt t="15046" x="2420938" y="2532063"/>
          <p14:tracePt t="15056" x="2455863" y="2532063"/>
          <p14:tracePt t="15063" x="2506663" y="2532063"/>
          <p14:tracePt t="15071" x="2565400" y="2532063"/>
          <p14:tracePt t="15079" x="2616200" y="2532063"/>
          <p14:tracePt t="15096" x="2719388" y="2532063"/>
          <p14:tracePt t="15105" x="2803525" y="2532063"/>
          <p14:tracePt t="15110" x="2889250" y="2532063"/>
          <p14:tracePt t="15119" x="2998788" y="2532063"/>
          <p14:tracePt t="15126" x="3100388" y="2532063"/>
          <p14:tracePt t="15135" x="3211513" y="2532063"/>
          <p14:tracePt t="15142" x="3338513" y="2532063"/>
          <p14:tracePt t="15150" x="3457575" y="2532063"/>
          <p14:tracePt t="15158" x="3568700" y="2532063"/>
          <p14:tracePt t="15167" x="3670300" y="2532063"/>
          <p14:tracePt t="15174" x="3756025" y="2532063"/>
          <p14:tracePt t="15182" x="3840163" y="2532063"/>
          <p14:tracePt t="15190" x="3925888" y="2532063"/>
          <p14:tracePt t="15198" x="3992563" y="2532063"/>
          <p14:tracePt t="15205" x="4060825" y="2532063"/>
          <p14:tracePt t="15214" x="4146550" y="2532063"/>
          <p14:tracePt t="15221" x="4240213" y="2532063"/>
          <p14:tracePt t="15230" x="4306888" y="2532063"/>
          <p14:tracePt t="15238" x="4392613" y="2532063"/>
          <p14:tracePt t="15246" x="4460875" y="2532063"/>
          <p14:tracePt t="15256" x="4621213" y="2532063"/>
          <p14:tracePt t="15261" x="4673600" y="2532063"/>
          <p14:tracePt t="15270" x="4732338" y="2532063"/>
          <p14:tracePt t="15278" x="4800600" y="2532063"/>
          <p14:tracePt t="15288" x="4876800" y="2532063"/>
          <p14:tracePt t="15295" x="4945063" y="2532063"/>
          <p14:tracePt t="15306" x="5029200" y="2532063"/>
          <p14:tracePt t="15310" x="5114925" y="2532063"/>
          <p14:tracePt t="15320" x="5191125" y="2532063"/>
          <p14:tracePt t="15326" x="5259388" y="2532063"/>
          <p14:tracePt t="15335" x="5335588" y="2532063"/>
          <p14:tracePt t="15342" x="5403850" y="2532063"/>
          <p14:tracePt t="15350" x="5446713" y="2532063"/>
          <p14:tracePt t="15357" x="5487988" y="2532063"/>
          <p14:tracePt t="15366" x="5538788" y="2532063"/>
          <p14:tracePt t="15374" x="5581650" y="2532063"/>
          <p14:tracePt t="15382" x="5616575" y="2532063"/>
          <p14:tracePt t="15390" x="5641975" y="2532063"/>
          <p14:tracePt t="15400" x="5675313" y="2532063"/>
          <p14:tracePt t="15406" x="5708650" y="2532063"/>
          <p14:tracePt t="15422" x="5751513" y="2532063"/>
          <p14:tracePt t="15432" x="5776913" y="2532063"/>
          <p14:tracePt t="15438" x="5819775" y="2532063"/>
          <p14:tracePt t="15446" x="5870575" y="2532063"/>
          <p14:tracePt t="15454" x="5895975" y="2532063"/>
          <p14:tracePt t="15462" x="5938838" y="2532063"/>
          <p14:tracePt t="15471" x="5972175" y="2532063"/>
          <p14:tracePt t="15479" x="6049963" y="2532063"/>
          <p14:tracePt t="15487" x="6100763" y="2541588"/>
          <p14:tracePt t="15495" x="6142038" y="2549525"/>
          <p14:tracePt t="15504" x="6219825" y="2566988"/>
          <p14:tracePt t="15511" x="6303963" y="2574925"/>
          <p14:tracePt t="15518" x="6405563" y="2582863"/>
          <p14:tracePt t="15526" x="6534150" y="2608263"/>
          <p14:tracePt t="15534" x="6661150" y="2617788"/>
          <p14:tracePt t="15542" x="6805613" y="2633663"/>
          <p14:tracePt t="15550" x="6942138" y="2643188"/>
          <p14:tracePt t="15558" x="7069138" y="2651125"/>
          <p14:tracePt t="15567" x="7196138" y="2668588"/>
          <p14:tracePt t="15575" x="7323138" y="2676525"/>
          <p14:tracePt t="15581" x="7426325" y="2701925"/>
          <p14:tracePt t="15589" x="7502525" y="2711450"/>
          <p14:tracePt t="15598" x="7561263" y="2727325"/>
          <p14:tracePt t="15605" x="7604125" y="2736850"/>
          <p14:tracePt t="15614" x="7637463" y="2744788"/>
          <p14:tracePt t="15623" x="7654925" y="2752725"/>
          <p14:tracePt t="15630" x="7662863" y="2752725"/>
          <p14:tracePt t="15638" x="7672388" y="2752725"/>
          <p14:tracePt t="15645" x="7680325" y="2752725"/>
          <p14:tracePt t="15654" x="7688263" y="2752725"/>
          <p14:tracePt t="15663" x="7697788" y="2752725"/>
          <p14:tracePt t="15672" x="7705725" y="2752725"/>
          <p14:tracePt t="15678" x="7715250" y="2752725"/>
          <p14:tracePt t="16128" x="7731125" y="2752725"/>
          <p14:tracePt t="16135" x="7756525" y="2752725"/>
          <p14:tracePt t="16141" x="7781925" y="2752725"/>
          <p14:tracePt t="16151" x="7807325" y="2752725"/>
          <p14:tracePt t="16157" x="7842250" y="2752725"/>
          <p14:tracePt t="16166" x="7875588" y="2752725"/>
          <p14:tracePt t="16174" x="7961313" y="2752725"/>
          <p14:tracePt t="16182" x="7994650" y="2752725"/>
          <p14:tracePt t="16190" x="8037513" y="2762250"/>
          <p14:tracePt t="16199" x="8070850" y="2770188"/>
          <p14:tracePt t="16206" x="8121650" y="2778125"/>
          <p14:tracePt t="16214" x="8147050" y="2778125"/>
          <p14:tracePt t="16222" x="8189913" y="2787650"/>
          <p14:tracePt t="16230" x="8240713" y="2787650"/>
          <p14:tracePt t="16239" x="8301038" y="2795588"/>
          <p14:tracePt t="16246" x="8369300" y="2795588"/>
          <p14:tracePt t="16254" x="8445500" y="2805113"/>
          <p14:tracePt t="16262" x="8529638" y="2805113"/>
          <p14:tracePt t="16271" x="8615363" y="2813050"/>
          <p14:tracePt t="16278" x="8699500" y="2813050"/>
          <p14:tracePt t="16289" x="8777288" y="2830513"/>
          <p14:tracePt t="16294" x="8843963" y="2830513"/>
          <p14:tracePt t="16303" x="8886825" y="2838450"/>
          <p14:tracePt t="16310" x="8937625" y="2838450"/>
          <p14:tracePt t="16320" x="8963025" y="2838450"/>
          <p14:tracePt t="16325" x="8997950" y="2846388"/>
          <p14:tracePt t="16336" x="9056688" y="2846388"/>
          <p14:tracePt t="16342" x="9117013" y="2855913"/>
          <p14:tracePt t="16349" x="9201150" y="2855913"/>
          <p14:tracePt t="16357" x="9286875" y="2863850"/>
          <p14:tracePt t="16366" x="9388475" y="2881313"/>
          <p14:tracePt t="16374" x="9498013" y="2881313"/>
          <p14:tracePt t="16382" x="9601200" y="2881313"/>
          <p14:tracePt t="16390" x="9812338" y="2889250"/>
          <p14:tracePt t="16398" x="9890125" y="2897188"/>
          <p14:tracePt t="16406" x="9931400" y="2897188"/>
          <p14:tracePt t="16414" x="9991725" y="2914650"/>
          <p14:tracePt t="16430" x="10034588" y="2914650"/>
          <p14:tracePt t="16438" x="10110788" y="2914650"/>
          <p14:tracePt t="16445" x="10179050" y="2922588"/>
          <p14:tracePt t="16454" x="10255250" y="2922588"/>
          <p14:tracePt t="16462" x="10339388" y="2932113"/>
          <p14:tracePt t="16470" x="10407650" y="2932113"/>
          <p14:tracePt t="16478" x="10483850" y="2940050"/>
          <p14:tracePt t="16488" x="10544175" y="2940050"/>
          <p14:tracePt t="16494" x="10585450" y="2949575"/>
          <p14:tracePt t="16504" x="10620375" y="2957513"/>
          <p14:tracePt t="16510" x="10653713" y="2957513"/>
          <p14:tracePt t="16520" x="10679113" y="2965450"/>
          <p14:tracePt t="16526" x="10696575" y="2965450"/>
          <p14:tracePt t="16536" x="10721975" y="2974975"/>
          <p14:tracePt t="16542" x="10756900" y="2982913"/>
          <p14:tracePt t="16553" x="10798175" y="2982913"/>
          <p14:tracePt t="16558" x="10858500" y="2990850"/>
          <p14:tracePt t="16568" x="10917238" y="2990850"/>
          <p14:tracePt t="16574" x="10985500" y="3000375"/>
          <p14:tracePt t="16582" x="11061700" y="3016250"/>
          <p14:tracePt t="16590" x="11122025" y="3016250"/>
          <p14:tracePt t="16598" x="11163300" y="3016250"/>
          <p14:tracePt t="16606" x="11198225" y="3016250"/>
          <p14:tracePt t="16615" x="11256963" y="3016250"/>
          <p14:tracePt t="16622" x="11274425" y="3016250"/>
          <p14:tracePt t="16631" x="11291888" y="3016250"/>
          <p14:tracePt t="16647" x="11307763" y="3016250"/>
          <p14:tracePt t="16662" x="11317288" y="3016250"/>
          <p14:tracePt t="16670" x="11333163" y="3016250"/>
          <p14:tracePt t="16687" x="11342688" y="3016250"/>
          <p14:tracePt t="16695" x="11360150" y="3008313"/>
          <p14:tracePt t="16702" x="11368088" y="3008313"/>
          <p14:tracePt t="16710" x="11385550" y="3008313"/>
          <p14:tracePt t="16720" x="11393488" y="3008313"/>
          <p14:tracePt t="16726" x="11393488" y="3000375"/>
          <p14:tracePt t="16736" x="11410950" y="3000375"/>
          <p14:tracePt t="16741" x="11418888" y="2990850"/>
          <p14:tracePt t="16758" x="11418888" y="2974975"/>
          <p14:tracePt t="16767" x="11426825" y="2974975"/>
          <p14:tracePt t="16774" x="11436350" y="2957513"/>
          <p14:tracePt t="16782" x="11444288" y="2949575"/>
          <p14:tracePt t="16790" x="11444288" y="2940050"/>
          <p14:tracePt t="16798" x="11452225" y="2932113"/>
          <p14:tracePt t="16806" x="11452225" y="2922588"/>
          <p14:tracePt t="16815" x="11461750" y="2922588"/>
          <p14:tracePt t="16822" x="11461750" y="2914650"/>
          <p14:tracePt t="16830" x="11461750" y="2906713"/>
          <p14:tracePt t="16952" x="11461750" y="2897188"/>
          <p14:tracePt t="16967" x="11461750" y="2889250"/>
          <p14:tracePt t="16974" x="11461750" y="2881313"/>
          <p14:tracePt t="17360" x="11452225" y="2881313"/>
          <p14:tracePt t="17366" x="11444288" y="2881313"/>
          <p14:tracePt t="17373" x="11426825" y="2881313"/>
          <p14:tracePt t="17382" x="11418888" y="2881313"/>
          <p14:tracePt t="17390" x="11368088" y="2889250"/>
          <p14:tracePt t="17400" x="11350625" y="2889250"/>
          <p14:tracePt t="17406" x="11317288" y="2889250"/>
          <p14:tracePt t="17415" x="11274425" y="2889250"/>
          <p14:tracePt t="17432" x="11231563" y="2889250"/>
          <p14:tracePt t="17438" x="11188700" y="2889250"/>
          <p14:tracePt t="17448" x="11129963" y="2889250"/>
          <p14:tracePt t="17454" x="11087100" y="2889250"/>
          <p14:tracePt t="17463" x="11028363" y="2889250"/>
          <p14:tracePt t="17470" x="10960100" y="2889250"/>
          <p14:tracePt t="17479" x="10883900" y="2889250"/>
          <p14:tracePt t="17486" x="10798175" y="2889250"/>
          <p14:tracePt t="17496" x="10688638" y="2881313"/>
          <p14:tracePt t="17502" x="10560050" y="2881313"/>
          <p14:tracePt t="17510" x="10415588" y="2871788"/>
          <p14:tracePt t="17519" x="10237788" y="2855913"/>
          <p14:tracePt t="17526" x="10009188" y="2855913"/>
          <p14:tracePt t="17536" x="9745663" y="2855913"/>
          <p14:tracePt t="17542" x="9456738" y="2855913"/>
          <p14:tracePt t="17551" x="9167813" y="2855913"/>
          <p14:tracePt t="17558" x="8869363" y="2863850"/>
          <p14:tracePt t="17567" x="8605838" y="2881313"/>
          <p14:tracePt t="17574" x="7910513" y="2922588"/>
          <p14:tracePt t="17582" x="7697788" y="2940050"/>
          <p14:tracePt t="17590" x="7485063" y="2965450"/>
          <p14:tracePt t="17598" x="7272338" y="2982913"/>
          <p14:tracePt t="17606" x="7051675" y="3008313"/>
          <p14:tracePt t="17614" x="6873875" y="3025775"/>
          <p14:tracePt t="17621" x="6661150" y="3041650"/>
          <p14:tracePt t="17630" x="6440488" y="3067050"/>
          <p14:tracePt t="17638" x="6227763" y="3084513"/>
          <p14:tracePt t="17646" x="5981700" y="3109913"/>
          <p14:tracePt t="17654" x="5718175" y="3127375"/>
          <p14:tracePt t="17662" x="5454650" y="3144838"/>
          <p14:tracePt t="17670" x="5148263" y="3178175"/>
          <p14:tracePt t="17678" x="4884738" y="3195638"/>
          <p14:tracePt t="17687" x="4613275" y="3211513"/>
          <p14:tracePt t="17694" x="4384675" y="3211513"/>
          <p14:tracePt t="17704" x="3771900" y="3254375"/>
          <p14:tracePt t="17710" x="3619500" y="3254375"/>
          <p14:tracePt t="17719" x="3475038" y="3263900"/>
          <p14:tracePt t="17727" x="3363913" y="3263900"/>
          <p14:tracePt t="17737" x="3244850" y="3271838"/>
          <p14:tracePt t="17742" x="3152775" y="3271838"/>
          <p14:tracePt t="17753" x="3049588" y="3271838"/>
          <p14:tracePt t="17758" x="2947988" y="3271838"/>
          <p14:tracePt t="17767" x="2863850" y="3271838"/>
          <p14:tracePt t="17782" x="2795588" y="3271838"/>
          <p14:tracePt t="17790" x="2727325" y="3271838"/>
          <p14:tracePt t="17798" x="2676525" y="3271838"/>
          <p14:tracePt t="17805" x="2651125" y="3271838"/>
          <p14:tracePt t="17814" x="2625725" y="3271838"/>
          <p14:tracePt t="17822" x="2600325" y="3271838"/>
          <p14:tracePt t="17830" x="2582863" y="3271838"/>
          <p14:tracePt t="17838" x="2565400" y="3271838"/>
          <p14:tracePt t="17846" x="2549525" y="3271838"/>
          <p14:tracePt t="17862" x="2540000" y="3271838"/>
          <p14:tracePt t="17984" x="2549525" y="3271838"/>
          <p14:tracePt t="17991" x="2557463" y="3271838"/>
          <p14:tracePt t="18000" x="2574925" y="3263900"/>
          <p14:tracePt t="18007" x="2582863" y="3263900"/>
          <p14:tracePt t="18015" x="2590800" y="3254375"/>
          <p14:tracePt t="18022" x="2608263" y="3254375"/>
          <p14:tracePt t="18031" x="2625725" y="3246438"/>
          <p14:tracePt t="18038" x="2641600" y="3246438"/>
          <p14:tracePt t="18048" x="2684463" y="3238500"/>
          <p14:tracePt t="18056" x="2735263" y="3238500"/>
          <p14:tracePt t="18062" x="2803525" y="3228975"/>
          <p14:tracePt t="18070" x="2889250" y="3221038"/>
          <p14:tracePt t="18078" x="2990850" y="3221038"/>
          <p14:tracePt t="18086" x="3100388" y="3203575"/>
          <p14:tracePt t="18094" x="3219450" y="3203575"/>
          <p14:tracePt t="18111" x="3627438" y="3186113"/>
          <p14:tracePt t="18119" x="3806825" y="3178175"/>
          <p14:tracePt t="18125" x="4010025" y="3178175"/>
          <p14:tracePt t="18136" x="4248150" y="3178175"/>
          <p14:tracePt t="18142" x="4476750" y="3178175"/>
          <p14:tracePt t="18151" x="4765675" y="3178175"/>
          <p14:tracePt t="18158" x="5029200" y="3178175"/>
          <p14:tracePt t="18168" x="5327650" y="3203575"/>
          <p14:tracePt t="18174" x="5599113" y="3238500"/>
          <p14:tracePt t="18183" x="5870575" y="3263900"/>
          <p14:tracePt t="18189" x="6116638" y="3297238"/>
          <p14:tracePt t="18199" x="6311900" y="3322638"/>
          <p14:tracePt t="18206" x="6465888" y="3340100"/>
          <p14:tracePt t="18214" x="6873875" y="3382963"/>
          <p14:tracePt t="18222" x="7000875" y="3398838"/>
          <p14:tracePt t="18230" x="7077075" y="3408363"/>
          <p14:tracePt t="18238" x="7137400" y="3408363"/>
          <p14:tracePt t="18246" x="7145338" y="3408363"/>
          <p14:tracePt t="18742" x="7145338" y="3398838"/>
          <p14:tracePt t="18750" x="7145338" y="3390900"/>
          <p14:tracePt t="19198" x="7153275" y="3390900"/>
          <p14:tracePt t="19205" x="7170738" y="3390900"/>
          <p14:tracePt t="19214" x="7178675" y="3382963"/>
          <p14:tracePt t="19222" x="7188200" y="3382963"/>
          <p14:tracePt t="19230" x="7196138" y="3382963"/>
          <p14:tracePt t="19246" x="7213600" y="3382963"/>
          <p14:tracePt t="19254" x="7229475" y="3373438"/>
          <p14:tracePt t="19262" x="7246938" y="3373438"/>
          <p14:tracePt t="19269" x="7281863" y="3373438"/>
          <p14:tracePt t="19277" x="7315200" y="3373438"/>
          <p14:tracePt t="19286" x="7348538" y="3373438"/>
          <p14:tracePt t="19295" x="7373938" y="3365500"/>
          <p14:tracePt t="19302" x="7408863" y="3355975"/>
          <p14:tracePt t="19310" x="7434263" y="3355975"/>
          <p14:tracePt t="19318" x="7451725" y="3355975"/>
          <p14:tracePt t="19326" x="7467600" y="3355975"/>
          <p14:tracePt t="19334" x="7545388" y="3355975"/>
          <p14:tracePt t="19341" x="7578725" y="3355975"/>
          <p14:tracePt t="19350" x="7629525" y="3355975"/>
          <p14:tracePt t="19358" x="7688263" y="3355975"/>
          <p14:tracePt t="19368" x="7766050" y="3340100"/>
          <p14:tracePt t="19374" x="7816850" y="3340100"/>
          <p14:tracePt t="19382" x="7893050" y="3340100"/>
          <p14:tracePt t="19389" x="7951788" y="3330575"/>
          <p14:tracePt t="19398" x="8012113" y="3330575"/>
          <p14:tracePt t="19406" x="8054975" y="3322638"/>
          <p14:tracePt t="19413" x="8096250" y="3314700"/>
          <p14:tracePt t="19422" x="8131175" y="3314700"/>
          <p14:tracePt t="19431" x="8174038" y="3314700"/>
          <p14:tracePt t="19438" x="8232775" y="3305175"/>
          <p14:tracePt t="19446" x="8291513" y="3305175"/>
          <p14:tracePt t="19454" x="8377238" y="3305175"/>
          <p14:tracePt t="19462" x="8462963" y="3297238"/>
          <p14:tracePt t="19469" x="8580438" y="3279775"/>
          <p14:tracePt t="19478" x="8674100" y="3271838"/>
          <p14:tracePt t="19496" x="8810625" y="3246438"/>
          <p14:tracePt t="19502" x="8937625" y="3238500"/>
          <p14:tracePt t="19510" x="9064625" y="3211513"/>
          <p14:tracePt t="19518" x="9175750" y="3203575"/>
          <p14:tracePt t="19526" x="9294813" y="3186113"/>
          <p14:tracePt t="19534" x="9388475" y="3178175"/>
          <p14:tracePt t="19542" x="9464675" y="3170238"/>
          <p14:tracePt t="19550" x="9540875" y="3160713"/>
          <p14:tracePt t="19557" x="9609138" y="3144838"/>
          <p14:tracePt t="19567" x="9821863" y="3144838"/>
          <p14:tracePt t="19573" x="9923463" y="3144838"/>
          <p14:tracePt t="19582" x="10034588" y="3144838"/>
          <p14:tracePt t="19590" x="10136188" y="3144838"/>
          <p14:tracePt t="19598" x="10220325" y="3144838"/>
          <p14:tracePt t="19605" x="10306050" y="3144838"/>
          <p14:tracePt t="19615" x="10382250" y="3135313"/>
          <p14:tracePt t="19621" x="10442575" y="3135313"/>
          <p14:tracePt t="19630" x="10458450" y="3135313"/>
          <p14:tracePt t="19638" x="10475913" y="3135313"/>
          <p14:tracePt t="23176" x="10442575" y="3135313"/>
          <p14:tracePt t="23181" x="10399713" y="3135313"/>
          <p14:tracePt t="23191" x="10339388" y="3135313"/>
          <p14:tracePt t="23199" x="10271125" y="3135313"/>
          <p14:tracePt t="23206" x="10169525" y="3127375"/>
          <p14:tracePt t="23217" x="9847263" y="3109913"/>
          <p14:tracePt t="23222" x="9694863" y="3101975"/>
          <p14:tracePt t="23232" x="9515475" y="3084513"/>
          <p14:tracePt t="23238" x="9337675" y="3076575"/>
          <p14:tracePt t="23246" x="9150350" y="3059113"/>
          <p14:tracePt t="23253" x="8937625" y="3041650"/>
          <p14:tracePt t="23263" x="8767763" y="3041650"/>
          <p14:tracePt t="23270" x="8615363" y="3041650"/>
          <p14:tracePt t="23286" x="8435975" y="3041650"/>
          <p14:tracePt t="23294" x="8232775" y="3041650"/>
          <p14:tracePt t="23302" x="8029575" y="3041650"/>
          <p14:tracePt t="23310" x="7791450" y="3051175"/>
          <p14:tracePt t="23318" x="7612063" y="3067050"/>
          <p14:tracePt t="23326" x="7391400" y="3094038"/>
          <p14:tracePt t="23334" x="7204075" y="3119438"/>
          <p14:tracePt t="23342" x="7059613" y="3144838"/>
          <p14:tracePt t="23350" x="6942138" y="3178175"/>
          <p14:tracePt t="23358" x="6838950" y="3228975"/>
          <p14:tracePt t="23366" x="6762750" y="3254375"/>
          <p14:tracePt t="23374" x="6686550" y="3289300"/>
          <p14:tracePt t="23382" x="6626225" y="3330575"/>
          <p14:tracePt t="23390" x="6550025" y="3373438"/>
          <p14:tracePt t="23398" x="6456363" y="3449638"/>
          <p14:tracePt t="23406" x="6346825" y="3517900"/>
          <p14:tracePt t="23416" x="6210300" y="3603625"/>
          <p14:tracePt t="23421" x="6040438" y="3705225"/>
          <p14:tracePt t="23432" x="5880100" y="3781425"/>
          <p14:tracePt t="23439" x="5657850" y="3892550"/>
          <p14:tracePt t="23450" x="5165725" y="4062413"/>
          <p14:tracePt t="23455" x="5054600" y="4079875"/>
          <p14:tracePt t="23462" x="4935538" y="4105275"/>
          <p14:tracePt t="23469" x="4851400" y="4105275"/>
          <p14:tracePt t="23478" x="4749800" y="4105275"/>
          <p14:tracePt t="23486" x="4664075" y="4105275"/>
          <p14:tracePt t="23494" x="4570413" y="4105275"/>
          <p14:tracePt t="23502" x="4486275" y="4105275"/>
          <p14:tracePt t="23512" x="4367213" y="4105275"/>
          <p14:tracePt t="23518" x="4256088" y="4087813"/>
          <p14:tracePt t="23526" x="4137025" y="4079875"/>
          <p14:tracePt t="23533" x="4044950" y="4070350"/>
          <p14:tracePt t="23542" x="3967163" y="4062413"/>
          <p14:tracePt t="23551" x="3890963" y="4044950"/>
          <p14:tracePt t="23558" x="3848100" y="4037013"/>
          <p14:tracePt t="23566" x="3797300" y="4019550"/>
          <p14:tracePt t="23574" x="3738563" y="4002088"/>
          <p14:tracePt t="23582" x="3662363" y="3968750"/>
          <p14:tracePt t="23590" x="3576638" y="3935413"/>
          <p14:tracePt t="23599" x="3457575" y="3883025"/>
          <p14:tracePt t="23607" x="3313113" y="3857625"/>
          <p14:tracePt t="23616" x="3168650" y="3824288"/>
          <p14:tracePt t="23632" x="3008313" y="3790950"/>
          <p14:tracePt t="23638" x="2846388" y="3763963"/>
          <p14:tracePt t="23647" x="2719388" y="3738563"/>
          <p14:tracePt t="23655" x="2616200" y="3713163"/>
          <p14:tracePt t="23662" x="2532063" y="3705225"/>
          <p14:tracePt t="23670" x="2387600" y="3671888"/>
          <p14:tracePt t="23678" x="2352675" y="3662363"/>
          <p14:tracePt t="23686" x="2311400" y="3662363"/>
          <p14:tracePt t="23694" x="2276475" y="3654425"/>
          <p14:tracePt t="23702" x="2225675" y="3646488"/>
          <p14:tracePt t="23710" x="2182813" y="3646488"/>
          <p14:tracePt t="23718" x="2141538" y="3646488"/>
          <p14:tracePt t="23726" x="2098675" y="3636963"/>
          <p14:tracePt t="23735" x="2065338" y="3636963"/>
          <p14:tracePt t="23742" x="2038350" y="3636963"/>
          <p14:tracePt t="23750" x="2030413" y="3636963"/>
          <p14:tracePt t="23831" x="2030413" y="3629025"/>
          <p14:tracePt t="23847" x="2038350" y="3629025"/>
          <p14:tracePt t="23854" x="2047875" y="3619500"/>
          <p14:tracePt t="23904" x="2065338" y="3619500"/>
          <p14:tracePt t="23911" x="2081213" y="3619500"/>
          <p14:tracePt t="23917" x="2106613" y="3619500"/>
          <p14:tracePt t="23926" x="2141538" y="3611563"/>
          <p14:tracePt t="23933" x="2182813" y="3603625"/>
          <p14:tracePt t="23942" x="2235200" y="3603625"/>
          <p14:tracePt t="23950" x="2276475" y="3578225"/>
          <p14:tracePt t="23958" x="2336800" y="3568700"/>
          <p14:tracePt t="23965" x="2395538" y="3568700"/>
          <p14:tracePt t="23982" x="2455863" y="3560763"/>
          <p14:tracePt t="23991" x="2532063" y="3552825"/>
          <p14:tracePt t="23999" x="2600325" y="3552825"/>
          <p14:tracePt t="24006" x="2668588" y="3552825"/>
          <p14:tracePt t="24014" x="2760663" y="3552825"/>
          <p14:tracePt t="24022" x="2846388" y="3552825"/>
          <p14:tracePt t="24032" x="2930525" y="3552825"/>
          <p14:tracePt t="24040" x="3024188" y="3552825"/>
          <p14:tracePt t="24047" x="3127375" y="3535363"/>
          <p14:tracePt t="24054" x="3228975" y="3535363"/>
          <p14:tracePt t="24063" x="3322638" y="3535363"/>
          <p14:tracePt t="24069" x="3406775" y="3535363"/>
          <p14:tracePt t="24079" x="3500438" y="3527425"/>
          <p14:tracePt t="24087" x="3551238" y="3527425"/>
          <p14:tracePt t="24095" x="3627438" y="3527425"/>
          <p14:tracePt t="24102" x="3687763" y="3527425"/>
          <p14:tracePt t="24110" x="3729038" y="3527425"/>
          <p14:tracePt t="24119" x="3756025" y="3527425"/>
          <p14:tracePt t="24126" x="3857625" y="3527425"/>
          <p14:tracePt t="24134" x="3890963" y="3527425"/>
          <p14:tracePt t="24142" x="3925888" y="3527425"/>
          <p14:tracePt t="24150" x="3967163" y="3527425"/>
          <p14:tracePt t="24158" x="4002088" y="3527425"/>
          <p14:tracePt t="24167" x="4027488" y="3527425"/>
          <p14:tracePt t="24174" x="4060825" y="3517900"/>
          <p14:tracePt t="24182" x="4086225" y="3509963"/>
          <p14:tracePt t="24190" x="4121150" y="3502025"/>
          <p14:tracePt t="24199" x="4146550" y="3492500"/>
          <p14:tracePt t="24205" x="4162425" y="3492500"/>
          <p14:tracePt t="24215" x="4179888" y="3492500"/>
          <p14:tracePt t="24222" x="4197350" y="3492500"/>
          <p14:tracePt t="24232" x="4222750" y="3492500"/>
          <p14:tracePt t="24238" x="4248150" y="3492500"/>
          <p14:tracePt t="24248" x="4265613" y="3492500"/>
          <p14:tracePt t="24254" x="4281488" y="3492500"/>
          <p14:tracePt t="24263" x="4306888" y="3492500"/>
          <p14:tracePt t="24270" x="4316413" y="3484563"/>
          <p14:tracePt t="24278" x="4332288" y="3484563"/>
          <p14:tracePt t="24286" x="4349750" y="3484563"/>
          <p14:tracePt t="24294" x="4359275" y="3484563"/>
          <p14:tracePt t="24311" x="4375150" y="3484563"/>
          <p14:tracePt t="24319" x="4384675" y="3475038"/>
          <p14:tracePt t="24342" x="4392613" y="3467100"/>
          <p14:tracePt t="24360" x="4400550" y="3467100"/>
          <p14:tracePt t="24375" x="4410075" y="3467100"/>
          <p14:tracePt t="24438" x="4410075" y="3475038"/>
          <p14:tracePt t="24447" x="4392613" y="3492500"/>
          <p14:tracePt t="24454" x="4375150" y="3502025"/>
          <p14:tracePt t="24463" x="4306888" y="3527425"/>
          <p14:tracePt t="24664" x="4306888" y="3517900"/>
          <p14:tracePt t="24670" x="4298950" y="3492500"/>
          <p14:tracePt t="24679" x="4298950" y="3467100"/>
          <p14:tracePt t="24686" x="4298950" y="3459163"/>
          <p14:tracePt t="24696" x="4316413" y="3475038"/>
          <p14:tracePt t="24701" x="4341813" y="3492500"/>
          <p14:tracePt t="24710" x="4375150" y="3517900"/>
          <p14:tracePt t="24718" x="4410075" y="3535363"/>
          <p14:tracePt t="24729" x="4443413" y="3552825"/>
          <p14:tracePt t="24734" x="4494213" y="3568700"/>
          <p14:tracePt t="24742" x="4545013" y="3586163"/>
          <p14:tracePt t="24749" x="4621213" y="3611563"/>
          <p14:tracePt t="24758" x="4724400" y="3636963"/>
          <p14:tracePt t="24766" x="4833938" y="3654425"/>
          <p14:tracePt t="24774" x="4962525" y="3679825"/>
          <p14:tracePt t="24782" x="5089525" y="3705225"/>
          <p14:tracePt t="24790" x="5233988" y="3713163"/>
          <p14:tracePt t="24798" x="5378450" y="3730625"/>
          <p14:tracePt t="24806" x="5487988" y="3738563"/>
          <p14:tracePt t="24815" x="5599113" y="3738563"/>
          <p14:tracePt t="24822" x="5692775" y="3748088"/>
          <p14:tracePt t="24831" x="5776913" y="3748088"/>
          <p14:tracePt t="24839" x="5845175" y="3756025"/>
          <p14:tracePt t="24848" x="5905500" y="3756025"/>
          <p14:tracePt t="24854" x="5946775" y="3756025"/>
          <p14:tracePt t="24863" x="5981700" y="3756025"/>
          <p14:tracePt t="24870" x="6040438" y="3738563"/>
          <p14:tracePt t="24882" x="6049963" y="3730625"/>
          <p14:tracePt t="24886" x="6057900" y="3730625"/>
          <p14:tracePt t="24942" x="6040438" y="3730625"/>
          <p14:tracePt t="24950" x="6032500" y="3730625"/>
          <p14:tracePt t="24958" x="5972175" y="3730625"/>
          <p14:tracePt t="24966" x="5930900" y="3730625"/>
          <p14:tracePt t="24974" x="5888038" y="3730625"/>
          <p14:tracePt t="24982" x="5819775" y="3730625"/>
          <p14:tracePt t="24998" x="5761038" y="3730625"/>
          <p14:tracePt t="25007" x="5683250" y="3730625"/>
          <p14:tracePt t="25016" x="5632450" y="3730625"/>
          <p14:tracePt t="25022" x="5573713" y="3722688"/>
          <p14:tracePt t="25032" x="5513388" y="3722688"/>
          <p14:tracePt t="25039" x="5454650" y="3722688"/>
          <p14:tracePt t="25048" x="5394325" y="3722688"/>
          <p14:tracePt t="25055" x="5335588" y="3722688"/>
          <p14:tracePt t="25065" x="5267325" y="3722688"/>
          <p14:tracePt t="25070" x="5199063" y="3722688"/>
          <p14:tracePt t="25079" x="5122863" y="3722688"/>
          <p14:tracePt t="25087" x="5054600" y="3722688"/>
          <p14:tracePt t="25095" x="4978400" y="3722688"/>
          <p14:tracePt t="25102" x="4919663" y="3713163"/>
          <p14:tracePt t="25111" x="4894263" y="3713163"/>
          <p14:tracePt t="25119" x="4859338" y="3705225"/>
          <p14:tracePt t="25129" x="4833938" y="3697288"/>
          <p14:tracePt t="25134" x="4732338" y="3636963"/>
          <p14:tracePt t="25142" x="4681538" y="3603625"/>
          <p14:tracePt t="25149" x="4630738" y="3568700"/>
          <p14:tracePt t="25158" x="4562475" y="3509963"/>
          <p14:tracePt t="25167" x="4529138" y="3475038"/>
          <p14:tracePt t="25174" x="4486275" y="3433763"/>
          <p14:tracePt t="25182" x="4468813" y="3390900"/>
          <p14:tracePt t="25189" x="4451350" y="3348038"/>
          <p14:tracePt t="25197" x="4443413" y="3322638"/>
          <p14:tracePt t="25206" x="4443413" y="3297238"/>
          <p14:tracePt t="25215" x="4443413" y="3271838"/>
          <p14:tracePt t="25222" x="4460875" y="3246438"/>
          <p14:tracePt t="25233" x="4486275" y="3228975"/>
          <p14:tracePt t="25238" x="4511675" y="3211513"/>
          <p14:tracePt t="25247" x="4570413" y="3178175"/>
          <p14:tracePt t="25255" x="4630738" y="3144838"/>
          <p14:tracePt t="25267" x="4724400" y="3101975"/>
          <p14:tracePt t="25270" x="4818063" y="3059113"/>
          <p14:tracePt t="25278" x="4919663" y="3033713"/>
          <p14:tracePt t="25285" x="5021263" y="3000375"/>
          <p14:tracePt t="25295" x="5132388" y="2965450"/>
          <p14:tracePt t="25303" x="5233988" y="2940050"/>
          <p14:tracePt t="25310" x="5353050" y="2914650"/>
          <p14:tracePt t="25327" x="5454650" y="2906713"/>
          <p14:tracePt t="25334" x="5548313" y="2906713"/>
          <p14:tracePt t="25342" x="5649913" y="2906713"/>
          <p14:tracePt t="25350" x="5751513" y="2906713"/>
          <p14:tracePt t="25358" x="6007100" y="2906713"/>
          <p14:tracePt t="25366" x="6100763" y="2906713"/>
          <p14:tracePt t="25375" x="6219825" y="2906713"/>
          <p14:tracePt t="25382" x="6311900" y="2906713"/>
          <p14:tracePt t="25390" x="6430963" y="2906713"/>
          <p14:tracePt t="25397" x="6516688" y="2906713"/>
          <p14:tracePt t="25406" x="6600825" y="2906713"/>
          <p14:tracePt t="25415" x="6661150" y="2906713"/>
          <p14:tracePt t="25422" x="6719888" y="2906713"/>
          <p14:tracePt t="25430" x="6745288" y="2906713"/>
          <p14:tracePt t="25438" x="6770688" y="2906713"/>
          <p14:tracePt t="25447" x="6797675" y="2914650"/>
          <p14:tracePt t="25454" x="6813550" y="2914650"/>
          <p14:tracePt t="25462" x="6831013" y="2922588"/>
          <p14:tracePt t="25470" x="6848475" y="2932113"/>
          <p14:tracePt t="25478" x="6873875" y="2940050"/>
          <p14:tracePt t="25486" x="6881813" y="2957513"/>
          <p14:tracePt t="25494" x="6899275" y="2965450"/>
          <p14:tracePt t="25503" x="6915150" y="2982913"/>
          <p14:tracePt t="25510" x="6924675" y="2990850"/>
          <p14:tracePt t="25518" x="6932613" y="3008313"/>
          <p14:tracePt t="25526" x="6942138" y="3016250"/>
          <p14:tracePt t="25534" x="6950075" y="3033713"/>
          <p14:tracePt t="25542" x="6958013" y="3051175"/>
          <p14:tracePt t="25550" x="6958013" y="3059113"/>
          <p14:tracePt t="25558" x="6967538" y="3084513"/>
          <p14:tracePt t="25567" x="6967538" y="3109913"/>
          <p14:tracePt t="25574" x="6967538" y="3160713"/>
          <p14:tracePt t="25582" x="6958013" y="3195638"/>
          <p14:tracePt t="25590" x="6950075" y="3221038"/>
          <p14:tracePt t="25599" x="6924675" y="3246438"/>
          <p14:tracePt t="25606" x="6907213" y="3263900"/>
          <p14:tracePt t="25615" x="6881813" y="3279775"/>
          <p14:tracePt t="25622" x="6831013" y="3314700"/>
          <p14:tracePt t="25631" x="6780213" y="3340100"/>
          <p14:tracePt t="25648" x="6719888" y="3365500"/>
          <p14:tracePt t="25655" x="6661150" y="3390900"/>
          <p14:tracePt t="25665" x="6584950" y="3416300"/>
          <p14:tracePt t="25670" x="6508750" y="3433763"/>
          <p14:tracePt t="25680" x="6440488" y="3449638"/>
          <p14:tracePt t="25685" x="6364288" y="3467100"/>
          <p14:tracePt t="25695" x="6278563" y="3475038"/>
          <p14:tracePt t="25701" x="6202363" y="3492500"/>
          <p14:tracePt t="25710" x="6116638" y="3492500"/>
          <p14:tracePt t="25717" x="6032500" y="3492500"/>
          <p14:tracePt t="25726" x="5946775" y="3492500"/>
          <p14:tracePt t="25734" x="5862638" y="3492500"/>
          <p14:tracePt t="25742" x="5776913" y="3492500"/>
          <p14:tracePt t="25750" x="5675313" y="3492500"/>
          <p14:tracePt t="25758" x="5591175" y="3492500"/>
          <p14:tracePt t="25766" x="5497513" y="3484563"/>
          <p14:tracePt t="25776" x="5378450" y="3484563"/>
          <p14:tracePt t="25781" x="5267325" y="3475038"/>
          <p14:tracePt t="25790" x="5165725" y="3449638"/>
          <p14:tracePt t="25798" x="4902200" y="3441700"/>
          <p14:tracePt t="25806" x="4843463" y="3433763"/>
          <p14:tracePt t="25814" x="4800600" y="3433763"/>
          <p14:tracePt t="25822" x="4775200" y="3433763"/>
          <p14:tracePt t="25832" x="4749800" y="3433763"/>
          <p14:tracePt t="25838" x="4714875" y="3433763"/>
          <p14:tracePt t="25849" x="4699000" y="3433763"/>
          <p14:tracePt t="25998" x="4714875" y="3433763"/>
          <p14:tracePt t="26005" x="4757738" y="3433763"/>
          <p14:tracePt t="26014" x="4800600" y="3433763"/>
          <p14:tracePt t="26022" x="4876800" y="3433763"/>
          <p14:tracePt t="26030" x="4945063" y="3433763"/>
          <p14:tracePt t="26039" x="5029200" y="3433763"/>
          <p14:tracePt t="26045" x="5140325" y="3433763"/>
          <p14:tracePt t="26053" x="5292725" y="3433763"/>
          <p14:tracePt t="26063" x="5768975" y="3398838"/>
          <p14:tracePt t="26070" x="5981700" y="3382963"/>
          <p14:tracePt t="26080" x="6219825" y="3365500"/>
          <p14:tracePt t="26086" x="6430963" y="3355975"/>
          <p14:tracePt t="26094" x="6635750" y="3355975"/>
          <p14:tracePt t="26102" x="6813550" y="3355975"/>
          <p14:tracePt t="26110" x="6983413" y="3355975"/>
          <p14:tracePt t="26118" x="7137400" y="3355975"/>
          <p14:tracePt t="26126" x="7281863" y="3340100"/>
          <p14:tracePt t="26134" x="7416800" y="3340100"/>
          <p14:tracePt t="26143" x="7561263" y="3340100"/>
          <p14:tracePt t="26149" x="7672388" y="3340100"/>
          <p14:tracePt t="26158" x="7799388" y="3340100"/>
          <p14:tracePt t="26166" x="7918450" y="3340100"/>
          <p14:tracePt t="26174" x="8045450" y="3355975"/>
          <p14:tracePt t="26182" x="8156575" y="3365500"/>
          <p14:tracePt t="26190" x="8275638" y="3390900"/>
          <p14:tracePt t="26200" x="8402638" y="3398838"/>
          <p14:tracePt t="26206" x="8513763" y="3424238"/>
          <p14:tracePt t="26214" x="8632825" y="3433763"/>
          <p14:tracePt t="26222" x="8742363" y="3449638"/>
          <p14:tracePt t="26230" x="8869363" y="3459163"/>
          <p14:tracePt t="26238" x="8997950" y="3467100"/>
          <p14:tracePt t="26247" x="9124950" y="3467100"/>
          <p14:tracePt t="26254" x="9269413" y="3484563"/>
          <p14:tracePt t="26268" x="9380538" y="3492500"/>
          <p14:tracePt t="26270" x="9464675" y="3492500"/>
          <p14:tracePt t="26280" x="9550400" y="3492500"/>
          <p14:tracePt t="26286" x="9659938" y="3492500"/>
          <p14:tracePt t="26296" x="9694863" y="3492500"/>
          <p14:tracePt t="26302" x="9710738" y="3492500"/>
          <p14:tracePt t="27128" x="9728200" y="3492500"/>
          <p14:tracePt t="27136" x="9761538" y="3492500"/>
          <p14:tracePt t="27143" x="9786938" y="3492500"/>
          <p14:tracePt t="27149" x="9821863" y="3492500"/>
          <p14:tracePt t="27158" x="9855200" y="3492500"/>
          <p14:tracePt t="27165" x="9898063" y="3492500"/>
          <p14:tracePt t="27174" x="9923463" y="3502025"/>
          <p14:tracePt t="27182" x="9956800" y="3509963"/>
          <p14:tracePt t="27190" x="9999663" y="3517900"/>
          <p14:tracePt t="27198" x="10059988" y="3527425"/>
          <p14:tracePt t="27206" x="10101263" y="3535363"/>
          <p14:tracePt t="27214" x="10179050" y="3552825"/>
          <p14:tracePt t="27223" x="10237788" y="3560763"/>
          <p14:tracePt t="27230" x="10323513" y="3578225"/>
          <p14:tracePt t="27238" x="10399713" y="3594100"/>
          <p14:tracePt t="27246" x="10483850" y="3603625"/>
          <p14:tracePt t="27254" x="10679113" y="3611563"/>
          <p14:tracePt t="27264" x="10739438" y="3611563"/>
          <p14:tracePt t="27274" x="10798175" y="3611563"/>
          <p14:tracePt t="27280" x="10858500" y="3629025"/>
          <p14:tracePt t="27285" x="10901363" y="3636963"/>
          <p14:tracePt t="27295" x="10952163" y="3646488"/>
          <p14:tracePt t="27302" x="10993438" y="3646488"/>
          <p14:tracePt t="27310" x="11053763" y="3654425"/>
          <p14:tracePt t="27318" x="11096625" y="3662363"/>
          <p14:tracePt t="27326" x="11155363" y="3671888"/>
          <p14:tracePt t="27335" x="11215688" y="3679825"/>
          <p14:tracePt t="27350" x="11266488" y="3687763"/>
          <p14:tracePt t="27359" x="11325225" y="3687763"/>
          <p14:tracePt t="27365" x="11350625" y="3687763"/>
          <p14:tracePt t="27374" x="11368088" y="3687763"/>
          <p14:tracePt t="27382" x="11393488" y="3687763"/>
          <p14:tracePt t="27398" x="11401425" y="3687763"/>
          <p14:tracePt t="27414" x="11410950" y="3687763"/>
          <p14:tracePt t="27439" x="11410950" y="3679825"/>
          <p14:tracePt t="28487" x="11393488" y="3679825"/>
          <p14:tracePt t="28496" x="11350625" y="3679825"/>
          <p14:tracePt t="28503" x="11282363" y="3679825"/>
          <p14:tracePt t="28514" x="11198225" y="3679825"/>
          <p14:tracePt t="28518" x="10874375" y="3679825"/>
          <p14:tracePt t="28528" x="10721975" y="3679825"/>
          <p14:tracePt t="28533" x="10569575" y="3679825"/>
          <p14:tracePt t="28543" x="10415588" y="3679825"/>
          <p14:tracePt t="28550" x="10245725" y="3679825"/>
          <p14:tracePt t="28560" x="10067925" y="3679825"/>
          <p14:tracePt t="28566" x="9864725" y="3679825"/>
          <p14:tracePt t="28576" x="9659938" y="3679825"/>
          <p14:tracePt t="28581" x="9456738" y="3679825"/>
          <p14:tracePt t="28591" x="9244013" y="3687763"/>
          <p14:tracePt t="28597" x="9005888" y="3697288"/>
          <p14:tracePt t="28606" x="8734425" y="3730625"/>
          <p14:tracePt t="28614" x="8428038" y="3781425"/>
          <p14:tracePt t="28623" x="8088313" y="3832225"/>
          <p14:tracePt t="28630" x="7756525" y="3892550"/>
          <p14:tracePt t="28638" x="7391400" y="3960813"/>
          <p14:tracePt t="28645" x="7026275" y="4019550"/>
          <p14:tracePt t="28654" x="6661150" y="4087813"/>
          <p14:tracePt t="28663" x="6329363" y="4146550"/>
          <p14:tracePt t="28671" x="5989638" y="4214813"/>
          <p14:tracePt t="28679" x="5657850" y="4265613"/>
          <p14:tracePt t="28686" x="5343525" y="4333875"/>
          <p14:tracePt t="28695" x="5089525" y="4402138"/>
          <p14:tracePt t="28702" x="4800600" y="4470400"/>
          <p14:tracePt t="28712" x="4562475" y="4546600"/>
          <p14:tracePt t="28728" x="4332288" y="4605338"/>
          <p14:tracePt t="28733" x="4129088" y="4683125"/>
          <p14:tracePt t="28743" x="3576638" y="4852988"/>
          <p14:tracePt t="28750" x="3457575" y="4886325"/>
          <p14:tracePt t="28759" x="3348038" y="4919663"/>
          <p14:tracePt t="28765" x="3244850" y="4946650"/>
          <p14:tracePt t="28774" x="3160713" y="4954588"/>
          <p14:tracePt t="28781" x="3067050" y="4962525"/>
          <p14:tracePt t="28790" x="2973388" y="4979988"/>
          <p14:tracePt t="28799" x="2871788" y="4987925"/>
          <p14:tracePt t="28806" x="2760663" y="4987925"/>
          <p14:tracePt t="28814" x="2633663" y="4987925"/>
          <p14:tracePt t="28822" x="2514600" y="4987925"/>
          <p14:tracePt t="28830" x="2387600" y="4987925"/>
          <p14:tracePt t="28838" x="2276475" y="4987925"/>
          <p14:tracePt t="28846" x="2149475" y="4987925"/>
          <p14:tracePt t="28854" x="2038350" y="4987925"/>
          <p14:tracePt t="28863" x="1911350" y="4972050"/>
          <p14:tracePt t="28880" x="1673225" y="4972050"/>
          <p14:tracePt t="28886" x="1546225" y="4972050"/>
          <p14:tracePt t="28896" x="1419225" y="4972050"/>
          <p14:tracePt t="28902" x="1308100" y="4972050"/>
          <p14:tracePt t="28912" x="1214438" y="4972050"/>
          <p14:tracePt t="28918" x="1147763" y="4972050"/>
          <p14:tracePt t="28926" x="1087438" y="4972050"/>
          <p14:tracePt t="28933" x="1062038" y="4972050"/>
          <p14:tracePt t="28943" x="993775" y="4972050"/>
          <p14:tracePt t="28951" x="968375" y="4972050"/>
          <p14:tracePt t="28959" x="950913" y="4972050"/>
          <p14:tracePt t="28966" x="935038" y="4972050"/>
          <p14:tracePt t="29039" x="935038" y="4962525"/>
          <p14:tracePt t="29046" x="942975" y="4962525"/>
          <p14:tracePt t="29054" x="950913" y="4946650"/>
          <p14:tracePt t="29070" x="968375" y="4919663"/>
          <p14:tracePt t="29078" x="985838" y="4894263"/>
          <p14:tracePt t="29086" x="1003300" y="4886325"/>
          <p14:tracePt t="29097" x="1011238" y="4860925"/>
          <p14:tracePt t="29103" x="1028700" y="4835525"/>
          <p14:tracePt t="29113" x="1044575" y="4810125"/>
          <p14:tracePt t="29118" x="1062038" y="4784725"/>
          <p14:tracePt t="29127" x="1069975" y="4775200"/>
          <p14:tracePt t="29133" x="1087438" y="4749800"/>
          <p14:tracePt t="29144" x="1104900" y="4733925"/>
          <p14:tracePt t="29149" x="1138238" y="4716463"/>
          <p14:tracePt t="29160" x="1138238" y="4708525"/>
          <p14:tracePt t="29166" x="1147763" y="4708525"/>
          <p14:tracePt t="29942" x="1155700" y="4708525"/>
          <p14:tracePt t="29949" x="1173163" y="4708525"/>
          <p14:tracePt t="29957" x="1198563" y="4708525"/>
          <p14:tracePt t="29978" x="1300163" y="4708525"/>
          <p14:tracePt t="29981" x="1368425" y="4708525"/>
          <p14:tracePt t="29990" x="1435100" y="4708525"/>
          <p14:tracePt t="29997" x="1538288" y="4716463"/>
          <p14:tracePt t="30005" x="1801813" y="4724400"/>
          <p14:tracePt t="30014" x="1911350" y="4741863"/>
          <p14:tracePt t="30022" x="2012950" y="4749800"/>
          <p14:tracePt t="30030" x="2124075" y="4759325"/>
          <p14:tracePt t="30038" x="2225675" y="4759325"/>
          <p14:tracePt t="30045" x="2327275" y="4775200"/>
          <p14:tracePt t="30053" x="2413000" y="4775200"/>
          <p14:tracePt t="30062" x="2514600" y="4775200"/>
          <p14:tracePt t="30071" x="2582863" y="4775200"/>
          <p14:tracePt t="30078" x="2668588" y="4775200"/>
          <p14:tracePt t="30096" x="2735263" y="4775200"/>
          <p14:tracePt t="30104" x="2786063" y="4775200"/>
          <p14:tracePt t="30111" x="2803525" y="4775200"/>
          <p14:tracePt t="30118" x="2828925" y="4775200"/>
          <p14:tracePt t="30127" x="2838450" y="4775200"/>
          <p14:tracePt t="30136" x="2854325" y="4775200"/>
          <p14:tracePt t="30143" x="2871788" y="4775200"/>
          <p14:tracePt t="30752" x="2879725" y="4775200"/>
          <p14:tracePt t="30758" x="2897188" y="4775200"/>
          <p14:tracePt t="30766" x="2905125" y="4775200"/>
          <p14:tracePt t="30775" x="2922588" y="4775200"/>
          <p14:tracePt t="30782" x="2940050" y="4775200"/>
          <p14:tracePt t="30790" x="2965450" y="4784725"/>
          <p14:tracePt t="30805" x="2998788" y="4792663"/>
          <p14:tracePt t="30815" x="3041650" y="4802188"/>
          <p14:tracePt t="30821" x="3100388" y="4810125"/>
          <p14:tracePt t="30829" x="3160713" y="4818063"/>
          <p14:tracePt t="30838" x="3236913" y="4827588"/>
          <p14:tracePt t="30846" x="3297238" y="4827588"/>
          <p14:tracePt t="30854" x="3363913" y="4835525"/>
          <p14:tracePt t="30862" x="3424238" y="4835525"/>
          <p14:tracePt t="30870" x="3482975" y="4835525"/>
          <p14:tracePt t="30879" x="3543300" y="4835525"/>
          <p14:tracePt t="30886" x="3602038" y="4835525"/>
          <p14:tracePt t="30894" x="3652838" y="4835525"/>
          <p14:tracePt t="30902" x="3713163" y="4835525"/>
          <p14:tracePt t="30910" x="3771900" y="4835525"/>
          <p14:tracePt t="30918" x="3840163" y="4835525"/>
          <p14:tracePt t="30926" x="3916363" y="4852988"/>
          <p14:tracePt t="30934" x="4002088" y="4852988"/>
          <p14:tracePt t="30944" x="4070350" y="4852988"/>
          <p14:tracePt t="30950" x="4154488" y="4852988"/>
          <p14:tracePt t="30958" x="4359275" y="4878388"/>
          <p14:tracePt t="30965" x="4425950" y="4878388"/>
          <p14:tracePt t="30974" x="4486275" y="4886325"/>
          <p14:tracePt t="30981" x="4537075" y="4886325"/>
          <p14:tracePt t="30990" x="4579938" y="4886325"/>
          <p14:tracePt t="30998" x="4595813" y="4886325"/>
          <p14:tracePt t="31006" x="4613275" y="4886325"/>
          <p14:tracePt t="31014" x="4630738" y="4886325"/>
          <p14:tracePt t="31030" x="4638675" y="4886325"/>
          <p14:tracePt t="32326" x="4656138" y="4886325"/>
          <p14:tracePt t="32334" x="4673600" y="4886325"/>
          <p14:tracePt t="32342" x="4699000" y="4886325"/>
          <p14:tracePt t="32350" x="4714875" y="4886325"/>
          <p14:tracePt t="32359" x="4724400" y="4886325"/>
          <p14:tracePt t="32366" x="4740275" y="4886325"/>
          <p14:tracePt t="32382" x="4749800" y="4886325"/>
          <p14:tracePt t="32391" x="4757738" y="4886325"/>
          <p14:tracePt t="32398" x="4775200" y="4886325"/>
          <p14:tracePt t="32406" x="4808538" y="4886325"/>
          <p14:tracePt t="32414" x="4859338" y="4886325"/>
          <p14:tracePt t="32422" x="4978400" y="4886325"/>
          <p14:tracePt t="32430" x="5046663" y="4886325"/>
          <p14:tracePt t="32438" x="5148263" y="4886325"/>
          <p14:tracePt t="32446" x="5276850" y="4886325"/>
          <p14:tracePt t="32454" x="5403850" y="4894263"/>
          <p14:tracePt t="32462" x="5538788" y="4894263"/>
          <p14:tracePt t="32470" x="5683250" y="4894263"/>
          <p14:tracePt t="32477" x="5819775" y="4894263"/>
          <p14:tracePt t="32486" x="5946775" y="4894263"/>
          <p14:tracePt t="32494" x="6057900" y="4894263"/>
          <p14:tracePt t="32502" x="6159500" y="4911725"/>
          <p14:tracePt t="32510" x="6235700" y="4911725"/>
          <p14:tracePt t="32528" x="6303963" y="4911725"/>
          <p14:tracePt t="32534" x="6311900" y="4911725"/>
          <p14:tracePt t="33039" x="6321425" y="4911725"/>
          <p14:tracePt t="33222" x="6311900" y="4911725"/>
          <p14:tracePt t="33231" x="6296025" y="4919663"/>
          <p14:tracePt t="33239" x="6278563" y="4929188"/>
          <p14:tracePt t="33246" x="6261100" y="4937125"/>
          <p14:tracePt t="33255" x="6235700" y="4946650"/>
          <p14:tracePt t="33262" x="6210300" y="4962525"/>
          <p14:tracePt t="33271" x="6176963" y="4972050"/>
          <p14:tracePt t="33277" x="6159500" y="4987925"/>
          <p14:tracePt t="33287" x="6126163" y="4997450"/>
          <p14:tracePt t="33294" x="6100763" y="5013325"/>
          <p14:tracePt t="33303" x="6075363" y="5013325"/>
          <p14:tracePt t="33310" x="6040438" y="5022850"/>
          <p14:tracePt t="33318" x="6024563" y="5030788"/>
          <p14:tracePt t="33326" x="5989638" y="5038725"/>
          <p14:tracePt t="33334" x="5930900" y="5048250"/>
          <p14:tracePt t="33343" x="5751513" y="5064125"/>
          <p14:tracePt t="33350" x="5675313" y="5073650"/>
          <p14:tracePt t="33359" x="5607050" y="5073650"/>
          <p14:tracePt t="33366" x="5530850" y="5081588"/>
          <p14:tracePt t="33376" x="5462588" y="5099050"/>
          <p14:tracePt t="33382" x="5421313" y="5099050"/>
          <p14:tracePt t="33392" x="5368925" y="5099050"/>
          <p14:tracePt t="33397" x="5353050" y="5099050"/>
          <p14:tracePt t="33407" x="5318125" y="5099050"/>
          <p14:tracePt t="33414" x="5302250" y="5099050"/>
          <p14:tracePt t="33423" x="5284788" y="5099050"/>
          <p14:tracePt t="33429" x="5267325" y="5099050"/>
          <p14:tracePt t="33440" x="5249863" y="5099050"/>
          <p14:tracePt t="33445" x="5241925" y="5106988"/>
          <p14:tracePt t="33454" x="5233988" y="5106988"/>
          <p14:tracePt t="33462" x="5224463" y="5106988"/>
          <p14:tracePt t="33550" x="5208588" y="5106988"/>
          <p14:tracePt t="33558" x="5199063" y="5116513"/>
          <p14:tracePt t="33566" x="5183188" y="5116513"/>
          <p14:tracePt t="33574" x="5165725" y="5116513"/>
          <p14:tracePt t="33767" x="5173663" y="5116513"/>
          <p14:tracePt t="33774" x="5183188" y="5116513"/>
          <p14:tracePt t="34494" x="5216525" y="5116513"/>
          <p14:tracePt t="34503" x="5241925" y="5116513"/>
          <p14:tracePt t="34510" x="5284788" y="5106988"/>
          <p14:tracePt t="34518" x="5335588" y="5106988"/>
          <p14:tracePt t="34526" x="5378450" y="5106988"/>
          <p14:tracePt t="34534" x="5421313" y="5106988"/>
          <p14:tracePt t="34541" x="5462588" y="5106988"/>
          <p14:tracePt t="34550" x="5505450" y="5106988"/>
          <p14:tracePt t="34560" x="5565775" y="5106988"/>
          <p14:tracePt t="34565" x="5624513" y="5106988"/>
          <p14:tracePt t="34575" x="5683250" y="5099050"/>
          <p14:tracePt t="34592" x="5743575" y="5099050"/>
          <p14:tracePt t="34598" x="5811838" y="5099050"/>
          <p14:tracePt t="34608" x="5870575" y="5099050"/>
          <p14:tracePt t="34614" x="5930900" y="5091113"/>
          <p14:tracePt t="34622" x="5997575" y="5091113"/>
          <p14:tracePt t="34630" x="6049963" y="5081588"/>
          <p14:tracePt t="34638" x="6116638" y="5081588"/>
          <p14:tracePt t="34645" x="6159500" y="5073650"/>
          <p14:tracePt t="34654" x="6227763" y="5056188"/>
          <p14:tracePt t="34662" x="6270625" y="5048250"/>
          <p14:tracePt t="34670" x="6311900" y="5038725"/>
          <p14:tracePt t="34678" x="6372225" y="5030788"/>
          <p14:tracePt t="34686" x="6405563" y="5022850"/>
          <p14:tracePt t="34694" x="6448425" y="5022850"/>
          <p14:tracePt t="34701" x="6550025" y="5013325"/>
          <p14:tracePt t="34709" x="6584950" y="5013325"/>
          <p14:tracePt t="34718" x="6610350" y="5013325"/>
          <p14:tracePt t="34726" x="6626225" y="5013325"/>
          <p14:tracePt t="34734" x="6653213" y="5013325"/>
          <p14:tracePt t="34742" x="6678613" y="5013325"/>
          <p14:tracePt t="34750" x="6694488" y="5013325"/>
          <p14:tracePt t="34759" x="6719888" y="5013325"/>
          <p14:tracePt t="34766" x="6754813" y="5013325"/>
          <p14:tracePt t="34776" x="6788150" y="5013325"/>
          <p14:tracePt t="34783" x="6813550" y="5013325"/>
          <p14:tracePt t="34793" x="6848475" y="5013325"/>
          <p14:tracePt t="34799" x="6873875" y="5013325"/>
          <p14:tracePt t="34808" x="6881813" y="5013325"/>
          <p14:tracePt t="34814" x="6899275" y="5013325"/>
          <p14:tracePt t="34824" x="6915150" y="5013325"/>
          <p14:tracePt t="35935" x="6915150" y="5005388"/>
          <p14:tracePt t="35951" x="6924675" y="5005388"/>
          <p14:tracePt t="35975" x="6932613" y="5005388"/>
          <p14:tracePt t="36175" x="6942138" y="5005388"/>
          <p14:tracePt t="36182" x="6950075" y="5005388"/>
          <p14:tracePt t="36191" x="6958013" y="5005388"/>
          <p14:tracePt t="36319" x="6967538" y="5005388"/>
          <p14:tracePt t="36359" x="6975475" y="5005388"/>
          <p14:tracePt t="36382" x="6983413" y="5005388"/>
          <p14:tracePt t="36415" x="6992938" y="5005388"/>
          <p14:tracePt t="36439" x="7000875" y="5005388"/>
          <p14:tracePt t="36446" x="7008813" y="5005388"/>
          <p14:tracePt t="36471" x="7018338" y="5005388"/>
          <p14:tracePt t="36967" x="7026275" y="5005388"/>
          <p14:tracePt t="36974" x="7034213" y="5005388"/>
          <p14:tracePt t="36998" x="7043738" y="5005388"/>
          <p14:tracePt t="37015" x="7051675" y="5005388"/>
          <p14:tracePt t="37023" x="7059613" y="5005388"/>
          <p14:tracePt t="37030" x="7069138" y="5005388"/>
          <p14:tracePt t="37039" x="7077075" y="5005388"/>
          <p14:tracePt t="37046" x="7085013" y="5005388"/>
          <p14:tracePt t="37056" x="7094538" y="5005388"/>
          <p14:tracePt t="37062" x="7112000" y="5005388"/>
          <p14:tracePt t="37070" x="7119938" y="5005388"/>
          <p14:tracePt t="37078" x="7137400" y="5005388"/>
          <p14:tracePt t="37087" x="7162800" y="5005388"/>
          <p14:tracePt t="37095" x="7178675" y="5005388"/>
          <p14:tracePt t="37102" x="7196138" y="5005388"/>
          <p14:tracePt t="37110" x="7229475" y="5013325"/>
          <p14:tracePt t="37118" x="7246938" y="5013325"/>
          <p14:tracePt t="37126" x="7315200" y="5022850"/>
          <p14:tracePt t="37135" x="7358063" y="5022850"/>
          <p14:tracePt t="37142" x="7391400" y="5030788"/>
          <p14:tracePt t="37150" x="7434263" y="5030788"/>
          <p14:tracePt t="37158" x="7493000" y="5038725"/>
          <p14:tracePt t="37167" x="7545388" y="5048250"/>
          <p14:tracePt t="37174" x="7604125" y="5064125"/>
          <p14:tracePt t="37182" x="7672388" y="5073650"/>
          <p14:tracePt t="37189" x="7731125" y="5081588"/>
          <p14:tracePt t="37198" x="7791450" y="5081588"/>
          <p14:tracePt t="37207" x="7850188" y="5091113"/>
          <p14:tracePt t="37215" x="7926388" y="5091113"/>
          <p14:tracePt t="37223" x="7977188" y="5091113"/>
          <p14:tracePt t="37229" x="8037513" y="5091113"/>
          <p14:tracePt t="37239" x="8088313" y="5099050"/>
          <p14:tracePt t="37246" x="8131175" y="5099050"/>
          <p14:tracePt t="37254" x="8174038" y="5099050"/>
          <p14:tracePt t="37263" x="8215313" y="5099050"/>
          <p14:tracePt t="37270" x="8275638" y="5099050"/>
          <p14:tracePt t="37277" x="8343900" y="5099050"/>
          <p14:tracePt t="37285" x="8420100" y="5099050"/>
          <p14:tracePt t="37295" x="8488363" y="5106988"/>
          <p14:tracePt t="37302" x="8572500" y="5106988"/>
          <p14:tracePt t="37311" x="8648700" y="5124450"/>
          <p14:tracePt t="37318" x="8734425" y="5132388"/>
          <p14:tracePt t="37326" x="8818563" y="5141913"/>
          <p14:tracePt t="37334" x="8904288" y="5149850"/>
          <p14:tracePt t="37342" x="9005888" y="5167313"/>
          <p14:tracePt t="37350" x="9201150" y="5175250"/>
          <p14:tracePt t="37367" x="9294813" y="5175250"/>
          <p14:tracePt t="37374" x="9380538" y="5175250"/>
          <p14:tracePt t="37382" x="9447213" y="5175250"/>
          <p14:tracePt t="37390" x="9550400" y="5175250"/>
          <p14:tracePt t="37398" x="9634538" y="5192713"/>
          <p14:tracePt t="37408" x="9745663" y="5192713"/>
          <p14:tracePt t="37414" x="9864725" y="5200650"/>
          <p14:tracePt t="37424" x="9991725" y="5208588"/>
          <p14:tracePt t="37430" x="10126663" y="5226050"/>
          <p14:tracePt t="37440" x="10271125" y="5235575"/>
          <p14:tracePt t="37447" x="10399713" y="5235575"/>
          <p14:tracePt t="37456" x="10534650" y="5235575"/>
          <p14:tracePt t="37461" x="10663238" y="5235575"/>
          <p14:tracePt t="37470" x="10790238" y="5235575"/>
          <p14:tracePt t="37478" x="10891838" y="5218113"/>
          <p14:tracePt t="37487" x="10993438" y="5208588"/>
          <p14:tracePt t="37493" x="11096625" y="5183188"/>
          <p14:tracePt t="37503" x="11180763" y="5167313"/>
          <p14:tracePt t="37509" x="11266488" y="5157788"/>
          <p14:tracePt t="37517" x="11342688" y="5141913"/>
          <p14:tracePt t="37525" x="11401425" y="5132388"/>
          <p14:tracePt t="37535" x="11444288" y="5124450"/>
          <p14:tracePt t="37542" x="11495088" y="5116513"/>
          <p14:tracePt t="37550" x="11537950" y="5116513"/>
          <p14:tracePt t="37559" x="11571288" y="5106988"/>
          <p14:tracePt t="37566" x="11596688" y="5106988"/>
          <p14:tracePt t="37574" x="11614150" y="5106988"/>
          <p14:tracePt t="37582" x="11631613" y="5106988"/>
          <p14:tracePt t="37687" x="11631613" y="5099050"/>
          <p14:tracePt t="37800" x="11631613" y="5091113"/>
          <p14:tracePt t="37807" x="11631613" y="5081588"/>
          <p14:tracePt t="37816" x="11631613" y="5073650"/>
          <p14:tracePt t="39687" x="11631613" y="5064125"/>
          <p14:tracePt t="39696" x="11622088" y="5056188"/>
          <p14:tracePt t="39703" x="11622088" y="5048250"/>
          <p14:tracePt t="39710" x="11606213" y="5048250"/>
          <p14:tracePt t="39719" x="11588750" y="5038725"/>
          <p14:tracePt t="39733" x="11580813" y="5030788"/>
          <p14:tracePt t="39741" x="11571288" y="5030788"/>
          <p14:tracePt t="39750" x="11555413" y="5022850"/>
          <p14:tracePt t="39767" x="11545888" y="5022850"/>
          <p14:tracePt t="39774" x="11537950" y="5013325"/>
          <p14:tracePt t="39789" x="11520488" y="5013325"/>
          <p14:tracePt t="39797" x="11512550" y="5005388"/>
          <p14:tracePt t="39813" x="11512550" y="4997450"/>
          <p14:tracePt t="39821" x="11503025" y="4997450"/>
          <p14:tracePt t="39838" x="11495088" y="4997450"/>
          <p14:tracePt t="39855" x="11487150" y="4997450"/>
          <p14:tracePt t="39862" x="11469688" y="4997450"/>
          <p14:tracePt t="39889" x="11452225" y="4997450"/>
          <p14:tracePt t="39894" x="11444288" y="4997450"/>
          <p14:tracePt t="39904" x="11436350" y="4997450"/>
          <p14:tracePt t="39910" x="11426825" y="4997450"/>
          <p14:tracePt t="40678" x="11436350" y="5005388"/>
          <p14:tracePt t="40687" x="11461750" y="5013325"/>
          <p14:tracePt t="40694" x="11477625" y="5022850"/>
          <p14:tracePt t="40702" x="11495088" y="5030788"/>
          <p14:tracePt t="40710" x="11520488" y="5038725"/>
          <p14:tracePt t="40718" x="11545888" y="5048250"/>
          <p14:tracePt t="40726" x="11588750" y="5064125"/>
          <p14:tracePt t="40735" x="11606213" y="5073650"/>
          <p14:tracePt t="40743" x="11614150" y="5073650"/>
          <p14:tracePt t="40751" x="11622088" y="5081588"/>
          <p14:tracePt t="40758" x="11631613" y="5091113"/>
          <p14:tracePt t="40766" x="11631613" y="5099050"/>
          <p14:tracePt t="40782" x="11639550" y="5099050"/>
          <p14:tracePt t="40790" x="11647488" y="5099050"/>
          <p14:tracePt t="40798" x="11657013" y="5099050"/>
          <p14:tracePt t="40815" x="11664950" y="5099050"/>
          <p14:tracePt t="40823" x="11674475" y="5106988"/>
          <p14:tracePt t="40831" x="11674475" y="5116513"/>
          <p14:tracePt t="40838" x="11682413" y="5116513"/>
          <p14:tracePt t="40846" x="11690350" y="5116513"/>
          <p14:tracePt t="40856" x="11699875" y="5132388"/>
          <p14:tracePt t="40862" x="11699875" y="5141913"/>
          <p14:tracePt t="40873" x="11715750" y="5149850"/>
          <p14:tracePt t="40878" x="11725275" y="5157788"/>
          <p14:tracePt t="40889" x="11725275" y="5175250"/>
          <p14:tracePt t="40894" x="11733213" y="5192713"/>
          <p14:tracePt t="40903" x="11741150" y="5208588"/>
          <p14:tracePt t="40910" x="11750675" y="5226050"/>
          <p14:tracePt t="40918" x="11758613" y="5243513"/>
          <p14:tracePt t="40925" x="11766550" y="5268913"/>
          <p14:tracePt t="40933" x="11776075" y="5294313"/>
          <p14:tracePt t="40941" x="11784013" y="5319713"/>
          <p14:tracePt t="40950" x="11791950" y="5362575"/>
          <p14:tracePt t="40957" x="11801475" y="5387975"/>
          <p14:tracePt t="40965" x="11801475" y="5405438"/>
          <p14:tracePt t="40974" x="11809413" y="5421313"/>
          <p14:tracePt t="40982" x="11809413" y="5438775"/>
          <p14:tracePt t="40990" x="11809413" y="5446713"/>
          <p14:tracePt t="40999" x="11809413" y="5472113"/>
          <p14:tracePt t="41006" x="11809413" y="5481638"/>
          <p14:tracePt t="41014" x="11809413" y="5489575"/>
          <p14:tracePt t="41021" x="11809413" y="5497513"/>
          <p14:tracePt t="41038" x="11809413" y="5507038"/>
          <p14:tracePt t="41046" x="11809413" y="5514975"/>
          <p14:tracePt t="41054" x="11809413" y="5524500"/>
          <p14:tracePt t="41072" x="11801475" y="5540375"/>
          <p14:tracePt t="41078" x="11791950" y="5549900"/>
          <p14:tracePt t="41096" x="11784013" y="5557838"/>
          <p14:tracePt t="41105" x="11776075" y="5575300"/>
          <p14:tracePt t="41120" x="11766550" y="5583238"/>
          <p14:tracePt t="41127" x="11766550" y="5591175"/>
          <p14:tracePt t="41134" x="11758613" y="5600700"/>
          <p14:tracePt t="41142" x="11750675" y="5608638"/>
          <p14:tracePt t="41153" x="11750675" y="5616575"/>
          <p14:tracePt t="41158" x="11741150" y="5616575"/>
          <p14:tracePt t="41166" x="11741150" y="5626100"/>
          <p14:tracePt t="41184" x="11733213" y="5626100"/>
          <p14:tracePt t="41190" x="11725275" y="5641975"/>
          <p14:tracePt t="41198" x="11715750" y="5651500"/>
          <p14:tracePt t="41215" x="11715750" y="5659438"/>
          <p14:tracePt t="41222" x="11707813" y="5659438"/>
          <p14:tracePt t="41263" x="11699875" y="5659438"/>
          <p14:tracePt t="41320" x="11690350" y="5668963"/>
          <p14:tracePt t="41326" x="11682413" y="5668963"/>
          <p14:tracePt t="42119" x="11674475" y="5668963"/>
          <p14:tracePt t="42199" x="11664950" y="5668963"/>
          <p14:tracePt t="42215" x="11657013" y="5676900"/>
          <p14:tracePt t="46624" x="11647488" y="5676900"/>
          <p14:tracePt t="47696" x="11639550" y="5676900"/>
          <p14:tracePt t="47702" x="11639550" y="5684838"/>
          <p14:tracePt t="47718" x="11631613" y="5694363"/>
          <p14:tracePt t="47742" x="11631613" y="5702300"/>
          <p14:tracePt t="47767" x="11631613" y="5710238"/>
          <p14:tracePt t="49015" x="11622088" y="5719763"/>
          <p14:tracePt t="49071" x="11614150" y="5719763"/>
          <p14:tracePt t="49119" x="11614150" y="5727700"/>
          <p14:tracePt t="49134" x="11606213" y="5727700"/>
          <p14:tracePt t="49159" x="11596688" y="5727700"/>
          <p14:tracePt t="49175" x="11588750" y="5727700"/>
          <p14:tracePt t="49190" x="11580813" y="5727700"/>
          <p14:tracePt t="49198" x="11563350" y="5735638"/>
          <p14:tracePt t="49216" x="11555413" y="5735638"/>
          <p14:tracePt t="49221" x="11545888" y="5735638"/>
          <p14:tracePt t="49238" x="11537950" y="5735638"/>
          <p14:tracePt t="49263" x="11530013" y="5735638"/>
          <p14:tracePt t="49296" x="11520488" y="5735638"/>
          <p14:tracePt t="49351" x="11512550" y="5735638"/>
          <p14:tracePt t="49367" x="11503025" y="5735638"/>
          <p14:tracePt t="49375" x="11487150" y="5735638"/>
          <p14:tracePt t="49381" x="11469688" y="5735638"/>
          <p14:tracePt t="49390" x="11444288" y="5735638"/>
          <p14:tracePt t="49399" x="11418888" y="5735638"/>
          <p14:tracePt t="49406" x="11385550" y="5735638"/>
          <p14:tracePt t="49415" x="11350625" y="5735638"/>
          <p14:tracePt t="49422" x="11307763" y="5735638"/>
          <p14:tracePt t="49430" x="11274425" y="5735638"/>
          <p14:tracePt t="49437" x="11256963" y="5727700"/>
          <p14:tracePt t="49455" x="11206163" y="5719763"/>
          <p14:tracePt t="49463" x="11180763" y="5710238"/>
          <p14:tracePt t="49471" x="11129963" y="5702300"/>
          <p14:tracePt t="49477" x="11096625" y="5694363"/>
          <p14:tracePt t="49485" x="11053763" y="5668963"/>
          <p14:tracePt t="49494" x="10952163" y="5651500"/>
          <p14:tracePt t="49501" x="10909300" y="5651500"/>
          <p14:tracePt t="49510" x="10874375" y="5641975"/>
          <p14:tracePt t="49518" x="10823575" y="5634038"/>
          <p14:tracePt t="49526" x="10782300" y="5634038"/>
          <p14:tracePt t="49534" x="10721975" y="5616575"/>
          <p14:tracePt t="49542" x="10679113" y="5616575"/>
          <p14:tracePt t="49550" x="10645775" y="5616575"/>
          <p14:tracePt t="49558" x="10620375" y="5616575"/>
          <p14:tracePt t="49567" x="10602913" y="5616575"/>
          <p14:tracePt t="49574" x="10577513" y="5616575"/>
          <p14:tracePt t="49583" x="10552113" y="5616575"/>
          <p14:tracePt t="49590" x="10544175" y="5616575"/>
          <p14:tracePt t="49600" x="10526713" y="5616575"/>
          <p14:tracePt t="49605" x="10509250" y="5616575"/>
          <p14:tracePt t="49616" x="10483850" y="5616575"/>
          <p14:tracePt t="49623" x="10458450" y="5616575"/>
          <p14:tracePt t="49633" x="10433050" y="5616575"/>
          <p14:tracePt t="49639" x="10399713" y="5616575"/>
          <p14:tracePt t="49648" x="10364788" y="5616575"/>
          <p14:tracePt t="49654" x="10313988" y="5616575"/>
          <p14:tracePt t="49662" x="10271125" y="5616575"/>
          <p14:tracePt t="49670" x="10220325" y="5616575"/>
          <p14:tracePt t="49678" x="10179050" y="5616575"/>
          <p14:tracePt t="49685" x="10118725" y="5616575"/>
          <p14:tracePt t="49695" x="10009188" y="5616575"/>
          <p14:tracePt t="49702" x="9966325" y="5616575"/>
          <p14:tracePt t="49710" x="9906000" y="5616575"/>
          <p14:tracePt t="49718" x="9839325" y="5616575"/>
          <p14:tracePt t="49726" x="9753600" y="5616575"/>
          <p14:tracePt t="49734" x="9634538" y="5616575"/>
          <p14:tracePt t="49743" x="9507538" y="5608638"/>
          <p14:tracePt t="49750" x="9371013" y="5608638"/>
          <p14:tracePt t="49757" x="9193213" y="5600700"/>
          <p14:tracePt t="49765" x="9039225" y="5583238"/>
          <p14:tracePt t="49783" x="8869363" y="5583238"/>
          <p14:tracePt t="49790" x="8709025" y="5575300"/>
          <p14:tracePt t="49799" x="8572500" y="5575300"/>
          <p14:tracePt t="49805" x="8445500" y="5575300"/>
          <p14:tracePt t="49813" x="8318500" y="5575300"/>
          <p14:tracePt t="49822" x="8215313" y="5575300"/>
          <p14:tracePt t="49829" x="8105775" y="5565775"/>
          <p14:tracePt t="49837" x="7977188" y="5565775"/>
          <p14:tracePt t="49846" x="7850188" y="5565775"/>
          <p14:tracePt t="49853" x="7705725" y="5549900"/>
          <p14:tracePt t="49861" x="7570788" y="5540375"/>
          <p14:tracePt t="49884" x="7272338" y="5514975"/>
          <p14:tracePt t="49886" x="7127875" y="5489575"/>
          <p14:tracePt t="49895" x="6983413" y="5464175"/>
          <p14:tracePt t="49902" x="6848475" y="5456238"/>
          <p14:tracePt t="49910" x="6719888" y="5446713"/>
          <p14:tracePt t="49918" x="6575425" y="5430838"/>
          <p14:tracePt t="49926" x="6167438" y="5387975"/>
          <p14:tracePt t="49934" x="6007100" y="5370513"/>
          <p14:tracePt t="49942" x="5837238" y="5362575"/>
          <p14:tracePt t="49950" x="5649913" y="5345113"/>
          <p14:tracePt t="49958" x="5497513" y="5337175"/>
          <p14:tracePt t="49966" x="5368925" y="5319713"/>
          <p14:tracePt t="49974" x="5249863" y="5319713"/>
          <p14:tracePt t="49981" x="5157788" y="5319713"/>
          <p14:tracePt t="49990" x="5097463" y="5319713"/>
          <p14:tracePt t="49997" x="5038725" y="5319713"/>
          <p14:tracePt t="50006" x="4995863" y="5319713"/>
          <p14:tracePt t="50015" x="4962525" y="5319713"/>
          <p14:tracePt t="50024" x="4919663" y="5319713"/>
          <p14:tracePt t="50031" x="4876800" y="5319713"/>
          <p14:tracePt t="50039" x="4808538" y="5319713"/>
          <p14:tracePt t="50046" x="4732338" y="5319713"/>
          <p14:tracePt t="50055" x="4664075" y="5327650"/>
          <p14:tracePt t="50062" x="4579938" y="5337175"/>
          <p14:tracePt t="50071" x="4486275" y="5353050"/>
          <p14:tracePt t="50079" x="4400550" y="5370513"/>
          <p14:tracePt t="50087" x="4324350" y="5380038"/>
          <p14:tracePt t="50093" x="4256088" y="5387975"/>
          <p14:tracePt t="50101" x="4197350" y="5413375"/>
          <p14:tracePt t="50120" x="4137025" y="5421313"/>
          <p14:tracePt t="50125" x="4044950" y="5430838"/>
          <p14:tracePt t="50134" x="3933825" y="5456238"/>
          <p14:tracePt t="50142" x="3789363" y="5481638"/>
          <p14:tracePt t="50150" x="3627438" y="5514975"/>
          <p14:tracePt t="50157" x="3024188" y="5684838"/>
          <p14:tracePt t="50166" x="2811463" y="5761038"/>
          <p14:tracePt t="50174" x="2633663" y="5813425"/>
          <p14:tracePt t="50183" x="2489200" y="5864225"/>
          <p14:tracePt t="50191" x="2370138" y="5897563"/>
          <p14:tracePt t="50199" x="2293938" y="5932488"/>
          <p14:tracePt t="50208" x="2235200" y="5957888"/>
          <p14:tracePt t="50216" x="2182813" y="5973763"/>
          <p14:tracePt t="50222" x="2166938" y="5973763"/>
          <p14:tracePt t="50232" x="2149475" y="5983288"/>
          <p14:tracePt t="50238" x="2132013" y="5991225"/>
          <p14:tracePt t="50254" x="2116138" y="5991225"/>
          <p14:tracePt t="50264" x="2106613" y="5991225"/>
          <p14:tracePt t="50269" x="2098675" y="5991225"/>
          <p14:tracePt t="50277" x="2081213" y="5991225"/>
          <p14:tracePt t="50285" x="2055813" y="5999163"/>
          <p14:tracePt t="50294" x="2047875" y="5999163"/>
          <p14:tracePt t="50302" x="2022475" y="5999163"/>
          <p14:tracePt t="50310" x="2012950" y="5999163"/>
          <p14:tracePt t="50318" x="1997075" y="5999163"/>
          <p14:tracePt t="50326" x="1971675" y="5999163"/>
          <p14:tracePt t="50334" x="1962150" y="5991225"/>
          <p14:tracePt t="50342" x="1936750" y="5991225"/>
          <p14:tracePt t="50349" x="1920875" y="5983288"/>
          <p14:tracePt t="50357" x="1903413" y="5983288"/>
          <p14:tracePt t="50365" x="1893888" y="5973763"/>
          <p14:tracePt t="50373" x="1860550" y="5965825"/>
          <p14:tracePt t="50382" x="1852613" y="5957888"/>
          <p14:tracePt t="50389" x="1843088" y="5948363"/>
          <p14:tracePt t="50398" x="1835150" y="5948363"/>
          <p14:tracePt t="50479" x="1817688" y="5948363"/>
          <p14:tracePt t="50486" x="1809750" y="5948363"/>
          <p14:tracePt t="50496" x="1792288" y="5948363"/>
          <p14:tracePt t="50502" x="1766888" y="5940425"/>
          <p14:tracePt t="50511" x="1758950" y="5940425"/>
          <p14:tracePt t="50518" x="1741488" y="5932488"/>
          <p14:tracePt t="50528" x="1724025" y="5915025"/>
          <p14:tracePt t="50533" x="1716088" y="5905500"/>
          <p14:tracePt t="50543" x="1698625" y="5897563"/>
          <p14:tracePt t="50549" x="1690688" y="5889625"/>
          <p14:tracePt t="50559" x="1682750" y="5880100"/>
          <p14:tracePt t="50565" x="1682750" y="5864225"/>
          <p14:tracePt t="50575" x="1673225" y="5846763"/>
          <p14:tracePt t="50581" x="1665288" y="5829300"/>
          <p14:tracePt t="50590" x="1647825" y="5803900"/>
          <p14:tracePt t="50598" x="1631950" y="5778500"/>
          <p14:tracePt t="50606" x="1597025" y="5735638"/>
          <p14:tracePt t="50615" x="1571625" y="5710238"/>
          <p14:tracePt t="50622" x="1563688" y="5684838"/>
          <p14:tracePt t="50632" x="1546225" y="5668963"/>
          <p14:tracePt t="50638" x="1538288" y="5659438"/>
          <p14:tracePt t="50649" x="1528763" y="5651500"/>
          <p14:tracePt t="50727" x="1528763" y="5641975"/>
          <p14:tracePt t="50743" x="1528763" y="5634038"/>
          <p14:tracePt t="50750" x="1538288" y="5634038"/>
          <p14:tracePt t="50758" x="1546225" y="5634038"/>
          <p14:tracePt t="50766" x="1546225" y="5626100"/>
          <p14:tracePt t="50782" x="1563688" y="5616575"/>
          <p14:tracePt t="50791" x="1571625" y="5616575"/>
          <p14:tracePt t="50806" x="1571625" y="5608638"/>
          <p14:tracePt t="50816" x="1589088" y="5600700"/>
          <p14:tracePt t="50823" x="1597025" y="5591175"/>
          <p14:tracePt t="50831" x="1606550" y="5591175"/>
          <p14:tracePt t="50838" x="1631950" y="5575300"/>
          <p14:tracePt t="50847" x="1647825" y="5565775"/>
          <p14:tracePt t="50864" x="1647825" y="5557838"/>
          <p14:tracePt t="50870" x="1657350" y="5557838"/>
          <p14:tracePt t="57327" x="1657350" y="5565775"/>
          <p14:tracePt t="57536" x="1657350" y="5575300"/>
          <p14:tracePt t="59829" x="1622425" y="5565775"/>
          <p14:tracePt t="59837" x="1571625" y="5549900"/>
          <p14:tracePt t="59845" x="1512888" y="5524500"/>
          <p14:tracePt t="59853" x="1257300" y="5421313"/>
          <p14:tracePt t="59861" x="1138238" y="5387975"/>
          <p14:tracePt t="59876" x="1019175" y="5353050"/>
          <p14:tracePt t="59877" x="892175" y="5302250"/>
          <p14:tracePt t="59886" x="773113" y="5268913"/>
          <p14:tracePt t="59894" x="661988" y="5243513"/>
          <p14:tracePt t="59901" x="527050" y="5208588"/>
          <p14:tracePt t="59910" x="400050" y="5175250"/>
          <p14:tracePt t="59917" x="271463" y="5141913"/>
          <p14:tracePt t="59926" x="144463" y="5106988"/>
          <p14:tracePt t="59934" x="7938" y="5081588"/>
          <p14:tracePt t="61951" x="11385550" y="3568700"/>
          <p14:tracePt t="61951" x="11010900" y="3433763"/>
          <p14:tracePt t="61951" x="10653713" y="3305175"/>
          <p14:tracePt t="61951" x="10331450" y="3195638"/>
          <p14:tracePt t="61951" x="10034588" y="3076575"/>
          <p14:tracePt t="61951" x="9771063" y="2974975"/>
          <p14:tracePt t="61951" x="9498013" y="2871788"/>
          <p14:tracePt t="61951" x="9175750" y="2744788"/>
          <p14:tracePt t="61951" x="8828088" y="2633663"/>
          <p14:tracePt t="61951" x="8385175" y="2473325"/>
          <p14:tracePt t="61951" x="7408863" y="2141538"/>
          <p14:tracePt t="61951" x="6950075" y="2005013"/>
          <p14:tracePt t="61951" x="6483350" y="1844675"/>
          <p14:tracePt t="61951" x="5981700" y="1657350"/>
          <p14:tracePt t="61951" x="5462588" y="1462088"/>
          <p14:tracePt t="61951" x="4962525" y="1257300"/>
          <p14:tracePt t="61951" x="4425950" y="1003300"/>
          <p14:tracePt t="61951" x="3925888" y="747713"/>
          <p14:tracePt t="61951" x="3414713" y="476250"/>
          <p14:tracePt t="61951" x="2879725" y="169863"/>
          <p14:tracePt t="61951" x="8088313" y="365125"/>
          <p14:tracePt t="61951" x="8724900" y="560388"/>
          <p14:tracePt t="61951" x="9388475" y="755650"/>
          <p14:tracePt t="61951" x="10017125" y="952500"/>
          <p14:tracePt t="61951" x="10645775" y="1130300"/>
          <p14:tracePt t="61951" x="11198225" y="1292225"/>
          <p14:tracePt t="61951" x="11682413" y="1436688"/>
          <p14:tracePt t="61951" x="12090400" y="1555750"/>
          <p14:tracePt t="61951" x="11461750" y="2336800"/>
          <p14:tracePt t="61951" x="10993438" y="2278063"/>
          <p14:tracePt t="61951" x="10399713" y="2192338"/>
          <p14:tracePt t="61951" x="9753600" y="2108200"/>
          <p14:tracePt t="61951" x="9023350" y="1971675"/>
          <p14:tracePt t="61951" x="8250238" y="1793875"/>
          <p14:tracePt t="61951" x="7426325" y="1606550"/>
          <p14:tracePt t="61951" x="6600825" y="1419225"/>
          <p14:tracePt t="61951" x="5743575" y="1216025"/>
          <p14:tracePt t="61951" x="4884738" y="1003300"/>
          <p14:tracePt t="61951" x="4060825" y="823913"/>
          <p14:tracePt t="61951" x="3262313" y="620713"/>
          <p14:tracePt t="61951" x="2524125" y="433388"/>
          <p14:tracePt t="61951" x="1036638" y="58738"/>
          <p14:tracePt t="62247" x="5267325" y="136525"/>
          <p14:tracePt t="62254" x="5870575" y="263525"/>
          <p14:tracePt t="62262" x="6405563" y="382588"/>
          <p14:tracePt t="62272" x="6975475" y="509588"/>
          <p14:tracePt t="62279" x="7518400" y="636588"/>
          <p14:tracePt t="62288" x="8088313" y="765175"/>
          <p14:tracePt t="62297" x="8623300" y="892175"/>
          <p14:tracePt t="62304" x="9167813" y="1036638"/>
          <p14:tracePt t="62313" x="9710738" y="1181100"/>
          <p14:tracePt t="62319" x="10263188" y="1325563"/>
          <p14:tracePt t="62326" x="10772775" y="1452563"/>
          <p14:tracePt t="62336" x="11231563" y="1589088"/>
          <p14:tracePt t="62344" x="11664950" y="1708150"/>
          <p14:tracePt t="62351" x="12014200" y="1819275"/>
        </p14:tracePtLst>
      </p14:laserTrace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311580" y="787782"/>
            <a:ext cx="10209860" cy="5495451"/>
          </a:xfrm>
        </p:spPr>
        <p:txBody>
          <a:bodyPr>
            <a:normAutofit/>
          </a:bodyPr>
          <a:lstStyle/>
          <a:p>
            <a:r>
              <a:rPr lang="ja-JP" altLang="en-US" sz="2800" b="1" dirty="0">
                <a:solidFill>
                  <a:srgbClr val="00B050"/>
                </a:solidFill>
              </a:rPr>
              <a:t>各加算の要件等</a:t>
            </a:r>
            <a:endParaRPr lang="en-US" altLang="ja-JP" dirty="0"/>
          </a:p>
          <a:p>
            <a:pPr marL="0" indent="0">
              <a:buNone/>
            </a:pPr>
            <a:endParaRPr kumimoji="1" lang="en-US" altLang="ja-JP" dirty="0"/>
          </a:p>
          <a:p>
            <a:pPr marL="0" indent="0">
              <a:buNone/>
            </a:pPr>
            <a:r>
              <a:rPr lang="ja-JP" altLang="en-US" sz="2800" dirty="0"/>
              <a:t>報酬改定に伴い、算定要件等が変更されている加算があります。</a:t>
            </a:r>
            <a:endParaRPr lang="en-US" altLang="ja-JP" sz="2800" dirty="0"/>
          </a:p>
          <a:p>
            <a:pPr marL="0" indent="0">
              <a:buNone/>
            </a:pPr>
            <a:r>
              <a:rPr kumimoji="1" lang="ja-JP" altLang="en-US" sz="2800" dirty="0"/>
              <a:t>事業所で取得している加算について、算定可能かどうか今一度ご確認ください。</a:t>
            </a:r>
            <a:endParaRPr kumimoji="1" lang="en-US" altLang="ja-JP" sz="2800" dirty="0"/>
          </a:p>
          <a:p>
            <a:pPr marL="0" indent="0">
              <a:buNone/>
            </a:pPr>
            <a:endParaRPr kumimoji="1" lang="en-US" altLang="ja-JP" dirty="0"/>
          </a:p>
          <a:p>
            <a:r>
              <a:rPr lang="ja-JP" altLang="en-US" dirty="0"/>
              <a:t>添付資料として、各サービス毎の算定要件の見直しのあった加算について簡単に変更事項をまとめた一覧を作成しましたので、ご確認ください。</a:t>
            </a:r>
            <a:endParaRPr lang="en-US" altLang="ja-JP" dirty="0"/>
          </a:p>
          <a:p>
            <a:endParaRPr kumimoji="1" lang="en-US" altLang="ja-JP" dirty="0"/>
          </a:p>
          <a:p>
            <a:pPr marL="0" indent="0">
              <a:buNone/>
            </a:pPr>
            <a:endParaRPr lang="en-US" altLang="ja-JP"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pic>
        <p:nvPicPr>
          <p:cNvPr id="5" name="オーディオ 4">
            <a:hlinkClick r:id="" action="ppaction://media"/>
            <a:extLst>
              <a:ext uri="{FF2B5EF4-FFF2-40B4-BE49-F238E27FC236}">
                <a16:creationId xmlns:a16="http://schemas.microsoft.com/office/drawing/2014/main" id="{3E19BEB1-790E-4C37-A8A3-7F4B1AA5838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66012902"/>
      </p:ext>
    </p:extLst>
  </p:cSld>
  <p:clrMapOvr>
    <a:masterClrMapping/>
  </p:clrMapOvr>
  <mc:AlternateContent xmlns:mc="http://schemas.openxmlformats.org/markup-compatibility/2006" xmlns:p14="http://schemas.microsoft.com/office/powerpoint/2010/main">
    <mc:Choice Requires="p14">
      <p:transition spd="slow" p14:dur="2000" advTm="42223"/>
    </mc:Choice>
    <mc:Fallback xmlns="">
      <p:transition spd="slow" advTm="422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3A86A75C-4F4B-4683-9AE1-C65F6400EC91}">
      <p14:laserTraceLst xmlns:p14="http://schemas.microsoft.com/office/powerpoint/2010/main">
        <p14:tracePtLst>
          <p14:tracePt t="1040" x="1470025" y="152400"/>
          <p14:tracePt t="1047" x="1409700" y="246063"/>
          <p14:tracePt t="1056" x="1368425" y="339725"/>
          <p14:tracePt t="1064" x="1308100" y="425450"/>
          <p14:tracePt t="1072" x="1257300" y="509588"/>
          <p14:tracePt t="1080" x="1206500" y="585788"/>
          <p14:tracePt t="1088" x="1181100" y="663575"/>
          <p14:tracePt t="1096" x="1147763" y="704850"/>
          <p14:tracePt t="1104" x="1138238" y="765175"/>
          <p14:tracePt t="1113" x="1138238" y="815975"/>
          <p14:tracePt t="1119" x="1138238" y="841375"/>
          <p14:tracePt t="1129" x="1147763" y="866775"/>
          <p14:tracePt t="1137" x="1163638" y="892175"/>
          <p14:tracePt t="1145" x="1163638" y="909638"/>
          <p14:tracePt t="1162" x="1173163" y="917575"/>
          <p14:tracePt t="1168" x="1189038" y="935038"/>
          <p14:tracePt t="1176" x="1198563" y="942975"/>
          <p14:tracePt t="1183" x="1198563" y="952500"/>
          <p14:tracePt t="1192" x="1206500" y="952500"/>
          <p14:tracePt t="1225" x="1206500" y="960438"/>
          <p14:tracePt t="1242" x="1214438" y="968375"/>
          <p14:tracePt t="1249" x="1231900" y="977900"/>
          <p14:tracePt t="1264" x="1257300" y="985838"/>
          <p14:tracePt t="1273" x="1274763" y="1011238"/>
          <p14:tracePt t="1281" x="1282700" y="1028700"/>
          <p14:tracePt t="1288" x="1300163" y="1044575"/>
          <p14:tracePt t="1295" x="1317625" y="1079500"/>
          <p14:tracePt t="1304" x="1325563" y="1112838"/>
          <p14:tracePt t="1313" x="1333500" y="1147763"/>
          <p14:tracePt t="1320" x="1333500" y="1181100"/>
          <p14:tracePt t="1328" x="1333500" y="1231900"/>
          <p14:tracePt t="1336" x="1325563" y="1249363"/>
          <p14:tracePt t="1345" x="1317625" y="1257300"/>
          <p14:tracePt t="1361" x="1317625" y="1266825"/>
          <p14:tracePt t="1392" x="1308100" y="1274763"/>
          <p14:tracePt t="1408" x="1300163" y="1274763"/>
          <p14:tracePt t="1416" x="1300163" y="1282700"/>
          <p14:tracePt t="1425" x="1290638" y="1282700"/>
          <p14:tracePt t="1440" x="1282700" y="1282700"/>
          <p14:tracePt t="1649" x="1274763" y="1282700"/>
          <p14:tracePt t="1656" x="1274763" y="1292225"/>
          <p14:tracePt t="1664" x="1274763" y="1300163"/>
          <p14:tracePt t="1680" x="1274763" y="1317625"/>
          <p14:tracePt t="1689" x="1274763" y="1325563"/>
          <p14:tracePt t="7194" x="1265238" y="1325563"/>
          <p14:tracePt t="7208" x="1265238" y="1333500"/>
          <p14:tracePt t="7216" x="1257300" y="1333500"/>
          <p14:tracePt t="7232" x="1257300" y="1343025"/>
          <p14:tracePt t="7242" x="1249363" y="1350963"/>
          <p14:tracePt t="7248" x="1249363" y="1368425"/>
          <p14:tracePt t="7256" x="1239838" y="1376363"/>
          <p14:tracePt t="7264" x="1231900" y="1393825"/>
          <p14:tracePt t="7271" x="1223963" y="1411288"/>
          <p14:tracePt t="7280" x="1223963" y="1427163"/>
          <p14:tracePt t="7289" x="1214438" y="1477963"/>
          <p14:tracePt t="7296" x="1214438" y="1504950"/>
          <p14:tracePt t="7305" x="1206500" y="1512888"/>
          <p14:tracePt t="7312" x="1198563" y="1538288"/>
          <p14:tracePt t="7320" x="1198563" y="1555750"/>
          <p14:tracePt t="7327" x="1198563" y="1571625"/>
          <p14:tracePt t="7336" x="1189038" y="1589088"/>
          <p14:tracePt t="7344" x="1189038" y="1606550"/>
          <p14:tracePt t="7360" x="1181100" y="1631950"/>
          <p14:tracePt t="7369" x="1181100" y="1639888"/>
          <p14:tracePt t="7377" x="1181100" y="1657350"/>
          <p14:tracePt t="7384" x="1181100" y="1674813"/>
          <p14:tracePt t="7394" x="1173163" y="1682750"/>
          <p14:tracePt t="7410" x="1173163" y="1700213"/>
          <p14:tracePt t="7416" x="1173163" y="1716088"/>
          <p14:tracePt t="7426" x="1173163" y="1725613"/>
          <p14:tracePt t="7433" x="1173163" y="1733550"/>
          <p14:tracePt t="7443" x="1173163" y="1741488"/>
          <p14:tracePt t="7457" x="1173163" y="1751013"/>
          <p14:tracePt t="7464" x="1173163" y="1758950"/>
          <p14:tracePt t="7481" x="1173163" y="1766888"/>
          <p14:tracePt t="7488" x="1163638" y="1776413"/>
          <p14:tracePt t="7496" x="1155700" y="1784350"/>
          <p14:tracePt t="7512" x="1147763" y="1819275"/>
          <p14:tracePt t="7528" x="1147763" y="1835150"/>
          <p14:tracePt t="7537" x="1147763" y="1844675"/>
          <p14:tracePt t="7544" x="1147763" y="1860550"/>
          <p14:tracePt t="7552" x="1147763" y="1878013"/>
          <p14:tracePt t="7569" x="1147763" y="1895475"/>
          <p14:tracePt t="7576" x="1147763" y="1903413"/>
          <p14:tracePt t="7584" x="1147763" y="1911350"/>
          <p14:tracePt t="7592" x="1147763" y="1920875"/>
          <p14:tracePt t="7600" x="1147763" y="1928813"/>
          <p14:tracePt t="7608" x="1147763" y="1938338"/>
          <p14:tracePt t="7616" x="1147763" y="1954213"/>
          <p14:tracePt t="7627" x="1147763" y="1963738"/>
          <p14:tracePt t="7632" x="1147763" y="1979613"/>
          <p14:tracePt t="7643" x="1147763" y="1989138"/>
          <p14:tracePt t="7648" x="1147763" y="1997075"/>
          <p14:tracePt t="7657" x="1147763" y="2005013"/>
          <p14:tracePt t="7665" x="1147763" y="2014538"/>
          <p14:tracePt t="8592" x="1138238" y="2014538"/>
          <p14:tracePt t="8666" x="1130300" y="2014538"/>
          <p14:tracePt t="8874" x="1130300" y="2022475"/>
          <p14:tracePt t="8882" x="1120775" y="2022475"/>
          <p14:tracePt t="8946" x="1120775" y="2030413"/>
          <p14:tracePt t="11922" x="1112838" y="2030413"/>
          <p14:tracePt t="11954" x="1104900" y="2030413"/>
          <p14:tracePt t="13769" x="1104900" y="2039938"/>
          <p14:tracePt t="14418" x="1095375" y="2047875"/>
          <p14:tracePt t="14680" x="1095375" y="2055813"/>
          <p14:tracePt t="14856" x="1095375" y="2065338"/>
          <p14:tracePt t="15042" x="1087438" y="2065338"/>
          <p14:tracePt t="15048" x="1087438" y="2073275"/>
          <p14:tracePt t="16274" x="1087438" y="2082800"/>
          <p14:tracePt t="16289" x="1079500" y="2082800"/>
          <p14:tracePt t="22424" x="1095375" y="2082800"/>
          <p14:tracePt t="22432" x="1112838" y="2082800"/>
          <p14:tracePt t="22440" x="1147763" y="2082800"/>
          <p14:tracePt t="22449" x="1189038" y="2090738"/>
          <p14:tracePt t="22457" x="1223963" y="2090738"/>
          <p14:tracePt t="22467" x="1265238" y="2098675"/>
          <p14:tracePt t="22472" x="1308100" y="2108200"/>
          <p14:tracePt t="22482" x="1358900" y="2108200"/>
          <p14:tracePt t="22488" x="1384300" y="2116138"/>
          <p14:tracePt t="22497" x="1409700" y="2116138"/>
          <p14:tracePt t="22504" x="1452563" y="2116138"/>
          <p14:tracePt t="22513" x="1462088" y="2116138"/>
          <p14:tracePt t="22519" x="1470025" y="2116138"/>
          <p14:tracePt t="22553" x="1487488" y="2124075"/>
          <p14:tracePt t="22561" x="1503363" y="2133600"/>
          <p14:tracePt t="22576" x="1520825" y="2141538"/>
          <p14:tracePt t="22584" x="1546225" y="2149475"/>
          <p14:tracePt t="22593" x="1571625" y="2149475"/>
          <p14:tracePt t="22599" x="1579563" y="2159000"/>
          <p14:tracePt t="22607" x="1597025" y="2159000"/>
          <p14:tracePt t="22616" x="1614488" y="2159000"/>
          <p14:tracePt t="24049" x="1614488" y="2166938"/>
          <p14:tracePt t="24330" x="1614488" y="2174875"/>
          <p14:tracePt t="24490" x="1614488" y="2184400"/>
          <p14:tracePt t="24497" x="1614488" y="2192338"/>
          <p14:tracePt t="24521" x="1614488" y="2200275"/>
          <p14:tracePt t="24537" x="1606550" y="2200275"/>
          <p14:tracePt t="24545" x="1606550" y="2209800"/>
          <p14:tracePt t="24552" x="1606550" y="2217738"/>
          <p14:tracePt t="24561" x="1606550" y="2227263"/>
          <p14:tracePt t="24568" x="1606550" y="2243138"/>
          <p14:tracePt t="24584" x="1606550" y="2260600"/>
          <p14:tracePt t="24594" x="1606550" y="2278063"/>
          <p14:tracePt t="24601" x="1606550" y="2286000"/>
          <p14:tracePt t="24608" x="1606550" y="2311400"/>
          <p14:tracePt t="24616" x="1606550" y="2328863"/>
          <p14:tracePt t="24626" x="1614488" y="2328863"/>
          <p14:tracePt t="24632" x="1614488" y="2344738"/>
          <p14:tracePt t="24648" x="1622425" y="2371725"/>
          <p14:tracePt t="24665" x="1622425" y="2387600"/>
          <p14:tracePt t="24675" x="1631950" y="2387600"/>
          <p14:tracePt t="24681" x="1631950" y="2405063"/>
          <p14:tracePt t="24689" x="1631950" y="2422525"/>
          <p14:tracePt t="24697" x="1631950" y="2430463"/>
          <p14:tracePt t="24705" x="1631950" y="2438400"/>
          <p14:tracePt t="24715" x="1631950" y="2455863"/>
          <p14:tracePt t="24721" x="1631950" y="2473325"/>
          <p14:tracePt t="24730" x="1639888" y="2489200"/>
          <p14:tracePt t="24736" x="1639888" y="2498725"/>
          <p14:tracePt t="24743" x="1639888" y="2516188"/>
          <p14:tracePt t="24752" x="1639888" y="2524125"/>
          <p14:tracePt t="24760" x="1647825" y="2541588"/>
          <p14:tracePt t="24768" x="1647825" y="2557463"/>
          <p14:tracePt t="24776" x="1647825" y="2566988"/>
          <p14:tracePt t="24784" x="1647825" y="2574925"/>
          <p14:tracePt t="24791" x="1647825" y="2592388"/>
          <p14:tracePt t="24799" x="1647825" y="2617788"/>
          <p14:tracePt t="24807" x="1647825" y="2633663"/>
          <p14:tracePt t="24815" x="1657350" y="2668588"/>
          <p14:tracePt t="24823" x="1665288" y="2686050"/>
          <p14:tracePt t="24832" x="1665288" y="2711450"/>
          <p14:tracePt t="24839" x="1673225" y="2736850"/>
          <p14:tracePt t="24848" x="1673225" y="2762250"/>
          <p14:tracePt t="24855" x="1673225" y="2795588"/>
          <p14:tracePt t="24863" x="1673225" y="2838450"/>
          <p14:tracePt t="24871" x="1673225" y="2949575"/>
          <p14:tracePt t="24879" x="1673225" y="3008313"/>
          <p14:tracePt t="24887" x="1673225" y="3067050"/>
          <p14:tracePt t="24897" x="1682750" y="3144838"/>
          <p14:tracePt t="24903" x="1690688" y="3203575"/>
          <p14:tracePt t="24912" x="1690688" y="3271838"/>
          <p14:tracePt t="24919" x="1698625" y="3330575"/>
          <p14:tracePt t="24927" x="1708150" y="3390900"/>
          <p14:tracePt t="24935" x="1716088" y="3449638"/>
          <p14:tracePt t="24943" x="1716088" y="3492500"/>
          <p14:tracePt t="24951" x="1716088" y="3552825"/>
          <p14:tracePt t="24960" x="1716088" y="3586163"/>
          <p14:tracePt t="24968" x="1716088" y="3629025"/>
          <p14:tracePt t="24984" x="1708150" y="3671888"/>
          <p14:tracePt t="24994" x="1698625" y="3705225"/>
          <p14:tracePt t="25000" x="1682750" y="3738563"/>
          <p14:tracePt t="25009" x="1665288" y="3790950"/>
          <p14:tracePt t="25015" x="1647825" y="3824288"/>
          <p14:tracePt t="25032" x="1622425" y="3883025"/>
          <p14:tracePt t="25039" x="1606550" y="3908425"/>
          <p14:tracePt t="25049" x="1597025" y="3925888"/>
          <p14:tracePt t="25056" x="1589088" y="3943350"/>
          <p14:tracePt t="25065" x="1579563" y="3968750"/>
          <p14:tracePt t="25072" x="1579563" y="3986213"/>
          <p14:tracePt t="25081" x="1571625" y="4002088"/>
          <p14:tracePt t="25089" x="1571625" y="4019550"/>
          <p14:tracePt t="25099" x="1563688" y="4062413"/>
          <p14:tracePt t="25104" x="1554163" y="4079875"/>
          <p14:tracePt t="25115" x="1554163" y="4087813"/>
          <p14:tracePt t="25120" x="1546225" y="4095750"/>
          <p14:tracePt t="25129" x="1538288" y="4105275"/>
          <p14:tracePt t="25136" x="1538288" y="4113213"/>
          <p14:tracePt t="25153" x="1528763" y="4121150"/>
          <p14:tracePt t="25161" x="1520825" y="4121150"/>
          <p14:tracePt t="25169" x="1512888" y="4130675"/>
          <p14:tracePt t="25225" x="1512888" y="4138613"/>
          <p14:tracePt t="25241" x="1512888" y="4146550"/>
          <p14:tracePt t="25256" x="1512888" y="4156075"/>
          <p14:tracePt t="25264" x="1503363" y="4156075"/>
          <p14:tracePt t="25272" x="1495425" y="4156075"/>
          <p14:tracePt t="25537" x="1495425" y="4164013"/>
          <p14:tracePt t="25555" x="1487488" y="4164013"/>
          <p14:tracePt t="27689" x="1477963" y="4164013"/>
          <p14:tracePt t="31450" x="1477963" y="4171950"/>
          <p14:tracePt t="34409" x="1470025" y="4171950"/>
          <p14:tracePt t="34416" x="1470025" y="4181475"/>
          <p14:tracePt t="34425" x="1470025" y="4189413"/>
          <p14:tracePt t="34431" x="1462088" y="4189413"/>
          <p14:tracePt t="36130" x="1470025" y="4197350"/>
          <p14:tracePt t="36144" x="1477963" y="4197350"/>
          <p14:tracePt t="36152" x="1487488" y="4197350"/>
          <p14:tracePt t="36410" x="1495425" y="4197350"/>
          <p14:tracePt t="36425" x="1512888" y="4197350"/>
          <p14:tracePt t="36440" x="1520825" y="4197350"/>
          <p14:tracePt t="36448" x="1528763" y="4197350"/>
          <p14:tracePt t="36473" x="1538288" y="4197350"/>
          <p14:tracePt t="36480" x="1546225" y="4197350"/>
          <p14:tracePt t="36488" x="1554163" y="4197350"/>
          <p14:tracePt t="36504" x="1563688" y="4197350"/>
          <p14:tracePt t="36511" x="1571625" y="4197350"/>
          <p14:tracePt t="36520" x="1571625" y="4206875"/>
          <p14:tracePt t="36528" x="1579563" y="4206875"/>
          <p14:tracePt t="36545" x="1606550" y="4214813"/>
          <p14:tracePt t="36553" x="1614488" y="4214813"/>
          <p14:tracePt t="36559" x="1631950" y="4224338"/>
          <p14:tracePt t="36568" x="1639888" y="4224338"/>
          <p14:tracePt t="36576" x="1665288" y="4224338"/>
          <p14:tracePt t="36584" x="1690688" y="4224338"/>
          <p14:tracePt t="36592" x="1698625" y="4224338"/>
          <p14:tracePt t="36600" x="1716088" y="4224338"/>
          <p14:tracePt t="36608" x="1733550" y="4224338"/>
          <p14:tracePt t="36624" x="1741488" y="4224338"/>
          <p14:tracePt t="36641" x="1749425" y="4224338"/>
          <p14:tracePt t="36649" x="1758950" y="4224338"/>
          <p14:tracePt t="36681" x="1766888" y="4224338"/>
          <p14:tracePt t="39603" x="1758950" y="4224338"/>
          <p14:tracePt t="39609" x="1733550" y="4224338"/>
          <p14:tracePt t="39617" x="1698625" y="4224338"/>
          <p14:tracePt t="39624" x="1639888" y="4206875"/>
          <p14:tracePt t="39633" x="1563688" y="4189413"/>
          <p14:tracePt t="39639" x="1470025" y="4138613"/>
          <p14:tracePt t="39648" x="1343025" y="4105275"/>
          <p14:tracePt t="39655" x="1223963" y="4044950"/>
          <p14:tracePt t="39664" x="1087438" y="3976688"/>
          <p14:tracePt t="39672" x="925513" y="3892550"/>
          <p14:tracePt t="39681" x="781050" y="3798888"/>
          <p14:tracePt t="39688" x="611188" y="3705225"/>
          <p14:tracePt t="39696" x="450850" y="3619500"/>
          <p14:tracePt t="39704" x="306388" y="3527425"/>
          <p14:tracePt t="39712" x="111125" y="3424238"/>
          <p14:tracePt t="41200" x="3662363" y="177800"/>
          <p14:tracePt t="41200" x="4162425" y="263525"/>
          <p14:tracePt t="41200" x="4706938" y="365125"/>
          <p14:tracePt t="41200" x="5233988" y="450850"/>
          <p14:tracePt t="41200" x="5776913" y="552450"/>
          <p14:tracePt t="41200" x="6253163" y="628650"/>
          <p14:tracePt t="41200" x="6678613" y="730250"/>
          <p14:tracePt t="41200" x="7077075" y="823913"/>
          <p14:tracePt t="41200" x="7391400" y="909638"/>
          <p14:tracePt t="41200" x="7715250" y="1019175"/>
          <p14:tracePt t="41200" x="8037513" y="1122363"/>
          <p14:tracePt t="41200" x="8359775" y="1231900"/>
          <p14:tracePt t="41200" x="8691563" y="1376363"/>
          <p14:tracePt t="41200" x="9064625" y="1512888"/>
          <p14:tracePt t="41200" x="9482138" y="1690688"/>
          <p14:tracePt t="41200" x="9923463" y="1870075"/>
          <p14:tracePt t="41200" x="10364788" y="2047875"/>
          <p14:tracePt t="41200" x="10833100" y="2235200"/>
          <p14:tracePt t="41200" x="11282363" y="2438400"/>
          <p14:tracePt t="41200" x="11699875" y="2633663"/>
          <p14:tracePt t="41200" x="12030075" y="2805113"/>
          <p14:tracePt t="41200" x="11682413" y="2965450"/>
          <p14:tracePt t="41200" x="11215688" y="2805113"/>
          <p14:tracePt t="41200" x="10688638" y="2592388"/>
          <p14:tracePt t="41200" x="10110788" y="2379663"/>
          <p14:tracePt t="41200" x="9523413" y="2159000"/>
          <p14:tracePt t="41200" x="8972550" y="1971675"/>
          <p14:tracePt t="41200" x="8394700" y="1758950"/>
          <p14:tracePt t="41200" x="7791450" y="1563688"/>
          <p14:tracePt t="41200" x="7153275" y="1317625"/>
          <p14:tracePt t="41200" x="5827713" y="866775"/>
          <p14:tracePt t="41200" x="5199063" y="671513"/>
          <p14:tracePt t="41200" x="4503738" y="450850"/>
          <p14:tracePt t="41200" x="3789363" y="230188"/>
          <p14:tracePt t="41200" x="5003800" y="230188"/>
          <p14:tracePt t="41200" x="5913438" y="415925"/>
          <p14:tracePt t="41200" x="6823075" y="585788"/>
          <p14:tracePt t="41200" x="7672388" y="765175"/>
          <p14:tracePt t="41200" x="8496300" y="925513"/>
          <p14:tracePt t="41200" x="9294813" y="1087438"/>
          <p14:tracePt t="41200" x="10034588" y="1266825"/>
          <p14:tracePt t="41200" x="10747375" y="1419225"/>
          <p14:tracePt t="41200" x="11401425" y="1571625"/>
          <p14:tracePt t="41200" x="11996738" y="1725613"/>
          <p14:tracePt t="41200" x="11487150" y="1546225"/>
          <p14:tracePt t="41200" x="10085388" y="501650"/>
          <p14:tracePt t="41200" x="9396413" y="42863"/>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84D006-8438-410B-BDB2-E458F70328BC}"/>
              </a:ext>
            </a:extLst>
          </p:cNvPr>
          <p:cNvSpPr>
            <a:spLocks noGrp="1"/>
          </p:cNvSpPr>
          <p:nvPr>
            <p:ph type="title"/>
          </p:nvPr>
        </p:nvSpPr>
        <p:spPr>
          <a:xfrm>
            <a:off x="2105908" y="275686"/>
            <a:ext cx="8911687" cy="877221"/>
          </a:xfrm>
        </p:spPr>
        <p:txBody>
          <a:bodyPr/>
          <a:lstStyle/>
          <a:p>
            <a:r>
              <a:rPr lang="ja-JP" altLang="en-US" dirty="0"/>
              <a:t>地域密着型通所介護</a:t>
            </a:r>
            <a:endParaRPr kumimoji="1" lang="ja-JP" altLang="en-US" dirty="0"/>
          </a:p>
        </p:txBody>
      </p:sp>
      <p:graphicFrame>
        <p:nvGraphicFramePr>
          <p:cNvPr id="7" name="コンテンツ プレースホルダー 6">
            <a:extLst>
              <a:ext uri="{FF2B5EF4-FFF2-40B4-BE49-F238E27FC236}">
                <a16:creationId xmlns:a16="http://schemas.microsoft.com/office/drawing/2014/main" id="{9A1A8D4B-8EB8-497F-B055-F0BAF1A9FDE1}"/>
              </a:ext>
            </a:extLst>
          </p:cNvPr>
          <p:cNvGraphicFramePr>
            <a:graphicFrameLocks noGrp="1"/>
          </p:cNvGraphicFramePr>
          <p:nvPr>
            <p:ph idx="1"/>
            <p:extLst>
              <p:ext uri="{D42A27DB-BD31-4B8C-83A1-F6EECF244321}">
                <p14:modId xmlns:p14="http://schemas.microsoft.com/office/powerpoint/2010/main" val="764716906"/>
              </p:ext>
            </p:extLst>
          </p:nvPr>
        </p:nvGraphicFramePr>
        <p:xfrm>
          <a:off x="1719470" y="1480930"/>
          <a:ext cx="9516785" cy="5038633"/>
        </p:xfrm>
        <a:graphic>
          <a:graphicData uri="http://schemas.openxmlformats.org/drawingml/2006/table">
            <a:tbl>
              <a:tblPr firstRow="1" firstCol="1" bandRow="1">
                <a:tableStyleId>{5C22544A-7EE6-4342-B048-85BDC9FD1C3A}</a:tableStyleId>
              </a:tblPr>
              <a:tblGrid>
                <a:gridCol w="2831562">
                  <a:extLst>
                    <a:ext uri="{9D8B030D-6E8A-4147-A177-3AD203B41FA5}">
                      <a16:colId xmlns:a16="http://schemas.microsoft.com/office/drawing/2014/main" val="2156872154"/>
                    </a:ext>
                  </a:extLst>
                </a:gridCol>
                <a:gridCol w="6685223">
                  <a:extLst>
                    <a:ext uri="{9D8B030D-6E8A-4147-A177-3AD203B41FA5}">
                      <a16:colId xmlns:a16="http://schemas.microsoft.com/office/drawing/2014/main" val="2457566223"/>
                    </a:ext>
                  </a:extLst>
                </a:gridCol>
              </a:tblGrid>
              <a:tr h="567899">
                <a:tc>
                  <a:txBody>
                    <a:bodyPr/>
                    <a:lstStyle/>
                    <a:p>
                      <a:pPr algn="ctr">
                        <a:lnSpc>
                          <a:spcPct val="100000"/>
                        </a:lnSpc>
                      </a:pPr>
                      <a:r>
                        <a:rPr lang="ja-JP" sz="1800" kern="100" dirty="0">
                          <a:effectLst/>
                        </a:rPr>
                        <a:t>加算名</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ct val="100000"/>
                        </a:lnSpc>
                      </a:pPr>
                      <a:r>
                        <a:rPr lang="ja-JP" sz="1800" kern="100" dirty="0">
                          <a:effectLst/>
                        </a:rPr>
                        <a:t>変更事項（概略　主なもの）</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21794638"/>
                  </a:ext>
                </a:extLst>
              </a:tr>
              <a:tr h="1113838">
                <a:tc>
                  <a:txBody>
                    <a:bodyPr/>
                    <a:lstStyle/>
                    <a:p>
                      <a:pPr algn="just">
                        <a:lnSpc>
                          <a:spcPct val="100000"/>
                        </a:lnSpc>
                      </a:pPr>
                      <a:r>
                        <a:rPr lang="ja-JP" sz="1800" kern="100" dirty="0">
                          <a:effectLst/>
                        </a:rPr>
                        <a:t>認知症加算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1800" kern="100" dirty="0">
                          <a:effectLst/>
                        </a:rPr>
                        <a:t>・算定要件である「認知症のものの占める割合」を２０％から１５％に緩和。</a:t>
                      </a:r>
                    </a:p>
                    <a:p>
                      <a:pPr algn="just">
                        <a:lnSpc>
                          <a:spcPct val="100000"/>
                        </a:lnSpc>
                      </a:pPr>
                      <a:r>
                        <a:rPr lang="ja-JP" sz="1800" kern="100" dirty="0">
                          <a:effectLst/>
                        </a:rPr>
                        <a:t>・認知症ケアに関する事例の検討や技術的指導に関する会議の開催することが追加。</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236328375"/>
                  </a:ext>
                </a:extLst>
              </a:tr>
              <a:tr h="1393297">
                <a:tc>
                  <a:txBody>
                    <a:bodyPr/>
                    <a:lstStyle/>
                    <a:p>
                      <a:pPr algn="just">
                        <a:lnSpc>
                          <a:spcPct val="100000"/>
                        </a:lnSpc>
                      </a:pPr>
                      <a:r>
                        <a:rPr lang="ja-JP" sz="1800" kern="100">
                          <a:effectLst/>
                        </a:rPr>
                        <a:t>入浴介助加算</a:t>
                      </a:r>
                      <a:endParaRPr lang="ja-JP" sz="18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1800" kern="100" dirty="0">
                          <a:effectLst/>
                        </a:rPr>
                        <a:t>・加算Ⅰの要件に入浴介助に関する研修の実施を追加。</a:t>
                      </a:r>
                    </a:p>
                    <a:p>
                      <a:pPr algn="just">
                        <a:lnSpc>
                          <a:spcPct val="100000"/>
                        </a:lnSpc>
                      </a:pPr>
                      <a:r>
                        <a:rPr lang="ja-JP" sz="1800" kern="100" dirty="0">
                          <a:effectLst/>
                        </a:rPr>
                        <a:t>・加算Ⅱの要件である「医師等による助言」について医師の代わりに介護職員が訪問し医師の指示のもとＩＣＴ機器を活用して状況把握を行い、医師が評価・助言する場合も算定することが可能。</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683646497"/>
                  </a:ext>
                </a:extLst>
              </a:tr>
              <a:tr h="554923">
                <a:tc>
                  <a:txBody>
                    <a:bodyPr/>
                    <a:lstStyle/>
                    <a:p>
                      <a:pPr algn="just">
                        <a:lnSpc>
                          <a:spcPct val="100000"/>
                        </a:lnSpc>
                      </a:pPr>
                      <a:r>
                        <a:rPr lang="ja-JP" sz="1800" kern="100" dirty="0">
                          <a:effectLst/>
                        </a:rPr>
                        <a:t>科学的介護推進体制加算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1800" kern="100" dirty="0">
                          <a:effectLst/>
                        </a:rPr>
                        <a:t>ＬＩＦＥへのデータの提出頻度を少なくとも「６月に１回」から「３月に１回」に見直し。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742559411"/>
                  </a:ext>
                </a:extLst>
              </a:tr>
              <a:tr h="574296">
                <a:tc>
                  <a:txBody>
                    <a:bodyPr/>
                    <a:lstStyle/>
                    <a:p>
                      <a:pPr algn="just">
                        <a:lnSpc>
                          <a:spcPct val="100000"/>
                        </a:lnSpc>
                      </a:pPr>
                      <a:r>
                        <a:rPr lang="ja-JP" sz="1800" kern="100">
                          <a:effectLst/>
                        </a:rPr>
                        <a:t>ＡＤＬ維持等加算</a:t>
                      </a:r>
                      <a:endParaRPr lang="ja-JP" sz="18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1800" kern="100" dirty="0">
                          <a:effectLst/>
                        </a:rPr>
                        <a:t>加算ⅡについてＡＤＬ利得の要件について「２以上」を「３以上」に見直し。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729958558"/>
                  </a:ext>
                </a:extLst>
              </a:tr>
              <a:tr h="834380">
                <a:tc>
                  <a:txBody>
                    <a:bodyPr/>
                    <a:lstStyle/>
                    <a:p>
                      <a:pPr algn="just">
                        <a:lnSpc>
                          <a:spcPct val="100000"/>
                        </a:lnSpc>
                      </a:pPr>
                      <a:r>
                        <a:rPr lang="ja-JP" sz="1800" kern="100" dirty="0">
                          <a:effectLst/>
                        </a:rPr>
                        <a:t>個別機能訓練加算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1800" kern="100" dirty="0">
                          <a:effectLst/>
                        </a:rPr>
                        <a:t>個別機能訓練加算（</a:t>
                      </a:r>
                      <a:r>
                        <a:rPr lang="en-US" sz="1800" kern="100" dirty="0">
                          <a:effectLst/>
                        </a:rPr>
                        <a:t>1</a:t>
                      </a:r>
                      <a:r>
                        <a:rPr lang="ja-JP" sz="1800" kern="100" dirty="0">
                          <a:effectLst/>
                        </a:rPr>
                        <a:t>）口において、現行、機能訓練指導員を通所介護等を行う時間帯を通じて</a:t>
                      </a:r>
                      <a:r>
                        <a:rPr lang="en-US" sz="1800" kern="100" dirty="0">
                          <a:effectLst/>
                        </a:rPr>
                        <a:t>1</a:t>
                      </a:r>
                      <a:r>
                        <a:rPr lang="ja-JP" sz="1800" kern="100" dirty="0">
                          <a:effectLst/>
                        </a:rPr>
                        <a:t>名以上配置しなければならないとしている要件が緩和。（配置時間の定めなし）</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037498600"/>
                  </a:ext>
                </a:extLst>
              </a:tr>
            </a:tbl>
          </a:graphicData>
        </a:graphic>
      </p:graphicFrame>
      <p:sp>
        <p:nvSpPr>
          <p:cNvPr id="4" name="スライド番号プレースホルダー 3">
            <a:extLst>
              <a:ext uri="{FF2B5EF4-FFF2-40B4-BE49-F238E27FC236}">
                <a16:creationId xmlns:a16="http://schemas.microsoft.com/office/drawing/2014/main" id="{703123A5-97E5-4DE0-8780-9BB06FAA8334}"/>
              </a:ext>
            </a:extLst>
          </p:cNvPr>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sp>
        <p:nvSpPr>
          <p:cNvPr id="8" name="Rectangle 2">
            <a:extLst>
              <a:ext uri="{FF2B5EF4-FFF2-40B4-BE49-F238E27FC236}">
                <a16:creationId xmlns:a16="http://schemas.microsoft.com/office/drawing/2014/main" id="{33215EFC-0A18-4698-BA9C-9B4D726F0B7A}"/>
              </a:ext>
            </a:extLst>
          </p:cNvPr>
          <p:cNvSpPr>
            <a:spLocks noChangeArrowheads="1"/>
          </p:cNvSpPr>
          <p:nvPr/>
        </p:nvSpPr>
        <p:spPr bwMode="auto">
          <a:xfrm>
            <a:off x="-4604181" y="36592"/>
            <a:ext cx="20146958" cy="314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400" b="0" i="0" u="none" strike="noStrike" cap="none" normalizeH="0" baseline="0">
                <a:ln>
                  <a:noFill/>
                </a:ln>
                <a:solidFill>
                  <a:schemeClr val="tx1"/>
                </a:solidFill>
                <a:effectLst/>
                <a:latin typeface="BIZ UDP明朝 Medium" panose="02020500000000000000" pitchFamily="18" charset="-128"/>
                <a:ea typeface="BIZ UDP明朝 Medium" panose="02020500000000000000" pitchFamily="18" charset="-128"/>
                <a:cs typeface="Times New Roman" panose="02020603050405020304" pitchFamily="18" charset="0"/>
              </a:rPr>
              <a:t>地域密着型通所介護</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9" name="テキスト ボックス 8">
            <a:extLst>
              <a:ext uri="{FF2B5EF4-FFF2-40B4-BE49-F238E27FC236}">
                <a16:creationId xmlns:a16="http://schemas.microsoft.com/office/drawing/2014/main" id="{F0F18737-820B-4905-8A19-86494E6F8BC9}"/>
              </a:ext>
            </a:extLst>
          </p:cNvPr>
          <p:cNvSpPr txBox="1"/>
          <p:nvPr/>
        </p:nvSpPr>
        <p:spPr>
          <a:xfrm>
            <a:off x="8587409" y="275686"/>
            <a:ext cx="3604591" cy="369332"/>
          </a:xfrm>
          <a:prstGeom prst="rect">
            <a:avLst/>
          </a:prstGeom>
          <a:solidFill>
            <a:srgbClr val="E78712"/>
          </a:solidFill>
          <a:ln>
            <a:solidFill>
              <a:srgbClr val="E78712"/>
            </a:solidFill>
          </a:ln>
        </p:spPr>
        <p:txBody>
          <a:bodyPr wrap="square" rtlCol="0">
            <a:spAutoFit/>
          </a:bodyPr>
          <a:lstStyle/>
          <a:p>
            <a:r>
              <a:rPr kumimoji="1" lang="ja-JP" altLang="en-US" dirty="0">
                <a:solidFill>
                  <a:srgbClr val="FFFFFF"/>
                </a:solidFill>
                <a:latin typeface="HGSｺﾞｼｯｸE" panose="020B0900000000000000" pitchFamily="50" charset="-128"/>
                <a:ea typeface="HGSｺﾞｼｯｸE" panose="020B0900000000000000" pitchFamily="50" charset="-128"/>
              </a:rPr>
              <a:t>算定要件の見直しのあった加算</a:t>
            </a:r>
          </a:p>
        </p:txBody>
      </p:sp>
      <p:pic>
        <p:nvPicPr>
          <p:cNvPr id="11" name="オーディオ 10">
            <a:hlinkClick r:id="" action="ppaction://media"/>
            <a:extLst>
              <a:ext uri="{FF2B5EF4-FFF2-40B4-BE49-F238E27FC236}">
                <a16:creationId xmlns:a16="http://schemas.microsoft.com/office/drawing/2014/main" id="{E11B2684-CCAD-44EC-8E11-B1D1BEA91B3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99088963"/>
      </p:ext>
    </p:extLst>
  </p:cSld>
  <p:clrMapOvr>
    <a:masterClrMapping/>
  </p:clrMapOvr>
  <mc:AlternateContent xmlns:mc="http://schemas.openxmlformats.org/markup-compatibility/2006" xmlns:p14="http://schemas.microsoft.com/office/powerpoint/2010/main">
    <mc:Choice Requires="p14">
      <p:transition spd="slow" p14:dur="2000" advTm="75075"/>
    </mc:Choice>
    <mc:Fallback xmlns="">
      <p:transition spd="slow" advTm="750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extLst>
    <p:ext uri="{3A86A75C-4F4B-4683-9AE1-C65F6400EC91}">
      <p14:laserTraceLst xmlns:p14="http://schemas.microsoft.com/office/powerpoint/2010/main">
        <p14:tracePtLst>
          <p14:tracePt t="4930" x="1860550" y="798513"/>
          <p14:tracePt t="4956" x="1860550" y="808038"/>
          <p14:tracePt t="5132" x="1860550" y="815975"/>
          <p14:tracePt t="9149" x="1860550" y="823913"/>
          <p14:tracePt t="9261" x="1860550" y="833438"/>
          <p14:tracePt t="9420" x="1860550" y="841375"/>
          <p14:tracePt t="9477" x="1860550" y="849313"/>
          <p14:tracePt t="9868" x="1878013" y="849313"/>
          <p14:tracePt t="9875" x="1911350" y="849313"/>
          <p14:tracePt t="9883" x="1954213" y="849313"/>
          <p14:tracePt t="9890" x="2022475" y="849313"/>
          <p14:tracePt t="9899" x="2106613" y="849313"/>
          <p14:tracePt t="9907" x="2192338" y="849313"/>
          <p14:tracePt t="9916" x="2311400" y="841375"/>
          <p14:tracePt t="9923" x="2420938" y="841375"/>
          <p14:tracePt t="9932" x="2549525" y="841375"/>
          <p14:tracePt t="9939" x="2684463" y="841375"/>
          <p14:tracePt t="9947" x="2828925" y="841375"/>
          <p14:tracePt t="9955" x="2982913" y="841375"/>
          <p14:tracePt t="9963" x="3152775" y="841375"/>
          <p14:tracePt t="9971" x="3305175" y="841375"/>
          <p14:tracePt t="9980" x="3482975" y="841375"/>
          <p14:tracePt t="9987" x="3652838" y="841375"/>
          <p14:tracePt t="9996" x="3840163" y="849313"/>
          <p14:tracePt t="10003" x="4052888" y="866775"/>
          <p14:tracePt t="10012" x="4230688" y="874713"/>
          <p14:tracePt t="10019" x="4876800" y="942975"/>
          <p14:tracePt t="10036" x="5054600" y="952500"/>
          <p14:tracePt t="10043" x="5233988" y="952500"/>
          <p14:tracePt t="10053" x="5411788" y="968375"/>
          <p14:tracePt t="10060" x="5616575" y="968375"/>
          <p14:tracePt t="10066" x="5794375" y="968375"/>
          <p14:tracePt t="10075" x="5972175" y="968375"/>
          <p14:tracePt t="10083" x="6202363" y="968375"/>
          <p14:tracePt t="10093" x="6405563" y="968375"/>
          <p14:tracePt t="10100" x="6678613" y="960438"/>
          <p14:tracePt t="10107" x="6915150" y="942975"/>
          <p14:tracePt t="10116" x="7170738" y="942975"/>
          <p14:tracePt t="10124" x="7416800" y="925513"/>
          <p14:tracePt t="10131" x="7672388" y="925513"/>
          <p14:tracePt t="10141" x="7910513" y="925513"/>
          <p14:tracePt t="10146" x="8139113" y="925513"/>
          <p14:tracePt t="10155" x="8343900" y="925513"/>
          <p14:tracePt t="10165" x="8555038" y="917575"/>
          <p14:tracePt t="10171" x="8759825" y="917575"/>
          <p14:tracePt t="10180" x="8937625" y="900113"/>
          <p14:tracePt t="10188" x="9117013" y="900113"/>
          <p14:tracePt t="10195" x="9261475" y="892175"/>
          <p14:tracePt t="10204" x="9396413" y="874713"/>
          <p14:tracePt t="10211" x="9540875" y="874713"/>
          <p14:tracePt t="10220" x="9652000" y="874713"/>
          <p14:tracePt t="10227" x="9753600" y="874713"/>
          <p14:tracePt t="10236" x="9839325" y="874713"/>
          <p14:tracePt t="10244" x="9906000" y="874713"/>
          <p14:tracePt t="10254" x="10101263" y="874713"/>
          <p14:tracePt t="10260" x="10169525" y="874713"/>
          <p14:tracePt t="10268" x="10245725" y="874713"/>
          <p14:tracePt t="10275" x="10313988" y="874713"/>
          <p14:tracePt t="10286" x="10382250" y="874713"/>
          <p14:tracePt t="10291" x="10458450" y="884238"/>
          <p14:tracePt t="10302" x="10534650" y="900113"/>
          <p14:tracePt t="10308" x="10620375" y="917575"/>
          <p14:tracePt t="10316" x="10696575" y="935038"/>
          <p14:tracePt t="10322" x="10764838" y="942975"/>
          <p14:tracePt t="10331" x="10841038" y="952500"/>
          <p14:tracePt t="10339" x="10874375" y="960438"/>
          <p14:tracePt t="10347" x="10909300" y="960438"/>
          <p14:tracePt t="10372" x="10926763" y="960438"/>
          <p14:tracePt t="10379" x="10934700" y="960438"/>
          <p14:tracePt t="10387" x="10942638" y="960438"/>
          <p14:tracePt t="10396" x="10968038" y="960438"/>
          <p14:tracePt t="10403" x="10985500" y="960438"/>
          <p14:tracePt t="10411" x="11018838" y="960438"/>
          <p14:tracePt t="10419" x="11071225" y="942975"/>
          <p14:tracePt t="10428" x="11112500" y="935038"/>
          <p14:tracePt t="10435" x="11188700" y="917575"/>
          <p14:tracePt t="10443" x="11215688" y="909638"/>
          <p14:tracePt t="10451" x="11215688" y="900113"/>
          <p14:tracePt t="10493" x="11206163" y="900113"/>
          <p14:tracePt t="10501" x="11155363" y="900113"/>
          <p14:tracePt t="10507" x="11079163" y="900113"/>
          <p14:tracePt t="10517" x="10968038" y="900113"/>
          <p14:tracePt t="10523" x="10823575" y="900113"/>
          <p14:tracePt t="10531" x="10671175" y="892175"/>
          <p14:tracePt t="10539" x="10475913" y="874713"/>
          <p14:tracePt t="10548" x="10212388" y="858838"/>
          <p14:tracePt t="10555" x="9940925" y="849313"/>
          <p14:tracePt t="10563" x="9667875" y="815975"/>
          <p14:tracePt t="10571" x="9396413" y="781050"/>
          <p14:tracePt t="10580" x="9142413" y="730250"/>
          <p14:tracePt t="10587" x="8894763" y="688975"/>
          <p14:tracePt t="10596" x="8674100" y="663575"/>
          <p14:tracePt t="10602" x="8478838" y="620713"/>
          <p14:tracePt t="10612" x="8318500" y="603250"/>
          <p14:tracePt t="10619" x="8189913" y="595313"/>
          <p14:tracePt t="10627" x="8096250" y="577850"/>
          <p14:tracePt t="10635" x="8037513" y="577850"/>
          <p14:tracePt t="10643" x="7951788" y="577850"/>
          <p14:tracePt t="10651" x="7943850" y="577850"/>
          <p14:tracePt t="10787" x="7951788" y="577850"/>
          <p14:tracePt t="10795" x="7951788" y="569913"/>
          <p14:tracePt t="10803" x="7969250" y="560388"/>
          <p14:tracePt t="10810" x="7994650" y="560388"/>
          <p14:tracePt t="10818" x="8012113" y="552450"/>
          <p14:tracePt t="10827" x="8045450" y="552450"/>
          <p14:tracePt t="10834" x="8096250" y="544513"/>
          <p14:tracePt t="10842" x="8174038" y="544513"/>
          <p14:tracePt t="10851" x="8258175" y="534988"/>
          <p14:tracePt t="10859" x="8343900" y="534988"/>
          <p14:tracePt t="10868" x="8445500" y="534988"/>
          <p14:tracePt t="10875" x="8742363" y="534988"/>
          <p14:tracePt t="10883" x="8869363" y="534988"/>
          <p14:tracePt t="10891" x="8980488" y="534988"/>
          <p14:tracePt t="10901" x="9107488" y="534988"/>
          <p14:tracePt t="10907" x="9236075" y="534988"/>
          <p14:tracePt t="10916" x="9363075" y="534988"/>
          <p14:tracePt t="10923" x="9472613" y="534988"/>
          <p14:tracePt t="10936" x="9601200" y="527050"/>
          <p14:tracePt t="10939" x="9702800" y="509588"/>
          <p14:tracePt t="10948" x="9812338" y="501650"/>
          <p14:tracePt t="10955" x="9898063" y="501650"/>
          <p14:tracePt t="10964" x="9991725" y="492125"/>
          <p14:tracePt t="10971" x="10059988" y="492125"/>
          <p14:tracePt t="10980" x="10118725" y="492125"/>
          <p14:tracePt t="10988" x="10161588" y="492125"/>
          <p14:tracePt t="10995" x="10194925" y="492125"/>
          <p14:tracePt t="11004" x="10212388" y="492125"/>
          <p14:tracePt t="11010" x="10237788" y="492125"/>
          <p14:tracePt t="11018" x="10271125" y="492125"/>
          <p14:tracePt t="11037" x="10306050" y="501650"/>
          <p14:tracePt t="11043" x="10348913" y="509588"/>
          <p14:tracePt t="11051" x="10399713" y="519113"/>
          <p14:tracePt t="11060" x="10458450" y="527050"/>
          <p14:tracePt t="11068" x="10518775" y="544513"/>
          <p14:tracePt t="11075" x="10577513" y="560388"/>
          <p14:tracePt t="11083" x="10637838" y="577850"/>
          <p14:tracePt t="11092" x="10671175" y="585788"/>
          <p14:tracePt t="11102" x="10714038" y="595313"/>
          <p14:tracePt t="11107" x="10790238" y="603250"/>
          <p14:tracePt t="11117" x="10815638" y="603250"/>
          <p14:tracePt t="11123" x="10823575" y="603250"/>
          <p14:tracePt t="11132" x="10833100" y="603250"/>
          <p14:tracePt t="11139" x="10841038" y="603250"/>
          <p14:tracePt t="11150" x="10866438" y="611188"/>
          <p14:tracePt t="11155" x="10909300" y="620713"/>
          <p14:tracePt t="11162" x="10942638" y="620713"/>
          <p14:tracePt t="11170" x="10985500" y="628650"/>
          <p14:tracePt t="11180" x="11061700" y="636588"/>
          <p14:tracePt t="11187" x="11266488" y="679450"/>
          <p14:tracePt t="11195" x="11350625" y="704850"/>
          <p14:tracePt t="11203" x="11452225" y="714375"/>
          <p14:tracePt t="11211" x="11537950" y="722313"/>
          <p14:tracePt t="11218" x="11596688" y="722313"/>
          <p14:tracePt t="11227" x="11631613" y="730250"/>
          <p14:tracePt t="11235" x="11639550" y="730250"/>
          <p14:tracePt t="11243" x="11647488" y="730250"/>
          <p14:tracePt t="11268" x="11664950" y="730250"/>
          <p14:tracePt t="11284" x="11682413" y="730250"/>
          <p14:tracePt t="11290" x="11707813" y="730250"/>
          <p14:tracePt t="11299" x="11715750" y="730250"/>
          <p14:tracePt t="11306" x="11733213" y="730250"/>
          <p14:tracePt t="11315" x="11741150" y="730250"/>
          <p14:tracePt t="11322" x="11750675" y="730250"/>
          <p14:tracePt t="11524" x="11758613" y="730250"/>
          <p14:tracePt t="11541" x="11766550" y="730250"/>
          <p14:tracePt t="11564" x="11776075" y="722313"/>
          <p14:tracePt t="11571" x="11784013" y="722313"/>
          <p14:tracePt t="11580" x="11784013" y="714375"/>
          <p14:tracePt t="11596" x="11791950" y="714375"/>
          <p14:tracePt t="11604" x="11809413" y="704850"/>
          <p14:tracePt t="11619" x="11818938" y="696913"/>
          <p14:tracePt t="11635" x="11826875" y="696913"/>
          <p14:tracePt t="11652" x="11834813" y="696913"/>
          <p14:tracePt t="13228" x="11801475" y="696913"/>
          <p14:tracePt t="13236" x="11750675" y="696913"/>
          <p14:tracePt t="13244" x="11631613" y="696913"/>
          <p14:tracePt t="13251" x="11495088" y="688975"/>
          <p14:tracePt t="13259" x="11299825" y="671513"/>
          <p14:tracePt t="13266" x="10993438" y="636588"/>
          <p14:tracePt t="13275" x="10671175" y="620713"/>
          <p14:tracePt t="13283" x="10288588" y="585788"/>
          <p14:tracePt t="13291" x="9906000" y="569913"/>
          <p14:tracePt t="13300" x="8810625" y="492125"/>
          <p14:tracePt t="13307" x="8377238" y="476250"/>
          <p14:tracePt t="13316" x="7935913" y="441325"/>
          <p14:tracePt t="13324" x="7527925" y="441325"/>
          <p14:tracePt t="13334" x="7094538" y="415925"/>
          <p14:tracePt t="13339" x="6686550" y="415925"/>
          <p14:tracePt t="13351" x="6278563" y="400050"/>
          <p14:tracePt t="13355" x="5905500" y="400050"/>
          <p14:tracePt t="13365" x="5505450" y="400050"/>
          <p14:tracePt t="13371" x="5122863" y="400050"/>
          <p14:tracePt t="13380" x="4783138" y="400050"/>
          <p14:tracePt t="13387" x="4451350" y="407988"/>
          <p14:tracePt t="13397" x="4197350" y="407988"/>
          <p14:tracePt t="13403" x="3959225" y="425450"/>
          <p14:tracePt t="13414" x="3789363" y="450850"/>
          <p14:tracePt t="13427" x="3662363" y="458788"/>
          <p14:tracePt t="13434" x="3568700" y="476250"/>
          <p14:tracePt t="13445" x="3508375" y="484188"/>
          <p14:tracePt t="13452" x="3482975" y="501650"/>
          <p14:tracePt t="13458" x="3457575" y="509588"/>
          <p14:tracePt t="13467" x="3424238" y="527050"/>
          <p14:tracePt t="13475" x="3330575" y="577850"/>
          <p14:tracePt t="13484" x="3270250" y="603250"/>
          <p14:tracePt t="13491" x="3211513" y="636588"/>
          <p14:tracePt t="13500" x="3135313" y="671513"/>
          <p14:tracePt t="13507" x="3059113" y="704850"/>
          <p14:tracePt t="13516" x="2965450" y="739775"/>
          <p14:tracePt t="13523" x="2863850" y="773113"/>
          <p14:tracePt t="13534" x="2786063" y="808038"/>
          <p14:tracePt t="13540" x="2709863" y="833438"/>
          <p14:tracePt t="13549" x="2668588" y="866775"/>
          <p14:tracePt t="13555" x="2600325" y="900113"/>
          <p14:tracePt t="13565" x="2549525" y="925513"/>
          <p14:tracePt t="13571" x="2514600" y="942975"/>
          <p14:tracePt t="13580" x="2463800" y="985838"/>
          <p14:tracePt t="13587" x="2405063" y="1019175"/>
          <p14:tracePt t="13596" x="2311400" y="1069975"/>
          <p14:tracePt t="13603" x="2208213" y="1130300"/>
          <p14:tracePt t="13611" x="2098675" y="1206500"/>
          <p14:tracePt t="13619" x="1979613" y="1282700"/>
          <p14:tracePt t="13627" x="1860550" y="1360488"/>
          <p14:tracePt t="13636" x="1741488" y="1427163"/>
          <p14:tracePt t="13643" x="1622425" y="1495425"/>
          <p14:tracePt t="13652" x="1538288" y="1555750"/>
          <p14:tracePt t="13659" x="1452563" y="1614488"/>
          <p14:tracePt t="13667" x="1393825" y="1665288"/>
          <p14:tracePt t="13675" x="1350963" y="1708150"/>
          <p14:tracePt t="13683" x="1325563" y="1741488"/>
          <p14:tracePt t="13691" x="1274763" y="1809750"/>
          <p14:tracePt t="13699" x="1257300" y="1827213"/>
          <p14:tracePt t="13707" x="1249363" y="1860550"/>
          <p14:tracePt t="13715" x="1239838" y="1895475"/>
          <p14:tracePt t="13723" x="1223963" y="1928813"/>
          <p14:tracePt t="13733" x="1189038" y="1979613"/>
          <p14:tracePt t="13739" x="1163638" y="2014538"/>
          <p14:tracePt t="13749" x="1147763" y="2055813"/>
          <p14:tracePt t="13764" x="1120775" y="2090738"/>
          <p14:tracePt t="13770" x="1087438" y="2124075"/>
          <p14:tracePt t="13780" x="1079500" y="2149475"/>
          <p14:tracePt t="13786" x="1062038" y="2174875"/>
          <p14:tracePt t="13796" x="1044575" y="2200275"/>
          <p14:tracePt t="13802" x="1036638" y="2217738"/>
          <p14:tracePt t="13811" x="1028700" y="2243138"/>
          <p14:tracePt t="13819" x="1019175" y="2268538"/>
          <p14:tracePt t="13827" x="1011238" y="2303463"/>
          <p14:tracePt t="13835" x="1011238" y="2328863"/>
          <p14:tracePt t="13844" x="1003300" y="2362200"/>
          <p14:tracePt t="13852" x="1003300" y="2405063"/>
          <p14:tracePt t="13859" x="1003300" y="2438400"/>
          <p14:tracePt t="13867" x="993775" y="2481263"/>
          <p14:tracePt t="13875" x="985838" y="2516188"/>
          <p14:tracePt t="13883" x="985838" y="2557463"/>
          <p14:tracePt t="13892" x="976313" y="2608263"/>
          <p14:tracePt t="13900" x="968375" y="2643188"/>
          <p14:tracePt t="13908" x="968375" y="2693988"/>
          <p14:tracePt t="13916" x="960438" y="2770188"/>
          <p14:tracePt t="13924" x="935038" y="2949575"/>
          <p14:tracePt t="13933" x="909638" y="3041650"/>
          <p14:tracePt t="13940" x="892175" y="3144838"/>
          <p14:tracePt t="13949" x="858838" y="3228975"/>
          <p14:tracePt t="13955" x="841375" y="3314700"/>
          <p14:tracePt t="13964" x="831850" y="3390900"/>
          <p14:tracePt t="13970" x="823913" y="3475038"/>
          <p14:tracePt t="13979" x="823913" y="3543300"/>
          <p14:tracePt t="13986" x="823913" y="3646488"/>
          <p14:tracePt t="13995" x="823913" y="3730625"/>
          <p14:tracePt t="14003" x="823913" y="3832225"/>
          <p14:tracePt t="14011" x="815975" y="3917950"/>
          <p14:tracePt t="14019" x="815975" y="4002088"/>
          <p14:tracePt t="14027" x="815975" y="4087813"/>
          <p14:tracePt t="14035" x="815975" y="4156075"/>
          <p14:tracePt t="14043" x="815975" y="4214813"/>
          <p14:tracePt t="14051" x="815975" y="4300538"/>
          <p14:tracePt t="14060" x="815975" y="4376738"/>
          <p14:tracePt t="14066" x="815975" y="4460875"/>
          <p14:tracePt t="14075" x="823913" y="4546600"/>
          <p14:tracePt t="14082" x="841375" y="4630738"/>
          <p14:tracePt t="14099" x="849313" y="4708525"/>
          <p14:tracePt t="14107" x="858838" y="4792663"/>
          <p14:tracePt t="14116" x="866775" y="4852988"/>
          <p14:tracePt t="14138" x="866775" y="5064125"/>
          <p14:tracePt t="14149" x="849313" y="5286375"/>
          <p14:tracePt t="14155" x="841375" y="5387975"/>
          <p14:tracePt t="14166" x="823913" y="5464175"/>
          <p14:tracePt t="14171" x="823913" y="5532438"/>
          <p14:tracePt t="14182" x="823913" y="5616575"/>
          <p14:tracePt t="14187" x="831850" y="5694363"/>
          <p14:tracePt t="14197" x="841375" y="5753100"/>
          <p14:tracePt t="14203" x="874713" y="5829300"/>
          <p14:tracePt t="14213" x="884238" y="5897563"/>
          <p14:tracePt t="14219" x="900113" y="5991225"/>
          <p14:tracePt t="14228" x="917575" y="6059488"/>
          <p14:tracePt t="14235" x="925513" y="6118225"/>
          <p14:tracePt t="14244" x="942975" y="6194425"/>
          <p14:tracePt t="14251" x="950913" y="6246813"/>
          <p14:tracePt t="14260" x="976313" y="6288088"/>
          <p14:tracePt t="14267" x="993775" y="6323013"/>
          <p14:tracePt t="14275" x="1003300" y="6348413"/>
          <p14:tracePt t="14283" x="1019175" y="6373813"/>
          <p14:tracePt t="14291" x="1028700" y="6391275"/>
          <p14:tracePt t="14299" x="1044575" y="6407150"/>
          <p14:tracePt t="14307" x="1069975" y="6432550"/>
          <p14:tracePt t="14316" x="1095375" y="6450013"/>
          <p14:tracePt t="14323" x="1120775" y="6475413"/>
          <p14:tracePt t="14332" x="1155700" y="6518275"/>
          <p14:tracePt t="14340" x="1206500" y="6543675"/>
          <p14:tracePt t="14349" x="1257300" y="6577013"/>
          <p14:tracePt t="14355" x="1308100" y="6602413"/>
          <p14:tracePt t="14366" x="1368425" y="6662738"/>
          <p14:tracePt t="14371" x="1538288" y="6799263"/>
          <p14:tracePt t="15444" x="1308100" y="6832600"/>
          <p14:tracePt t="15460" x="1300163" y="6824663"/>
          <p14:tracePt t="15467" x="1282700" y="6807200"/>
          <p14:tracePt t="15475" x="1257300" y="6799263"/>
          <p14:tracePt t="15483" x="1239838" y="6772275"/>
          <p14:tracePt t="15491" x="1214438" y="6756400"/>
          <p14:tracePt t="15499" x="1198563" y="6738938"/>
          <p14:tracePt t="15507" x="1173163" y="6713538"/>
          <p14:tracePt t="15515" x="1155700" y="6688138"/>
          <p14:tracePt t="15523" x="1130300" y="6670675"/>
          <p14:tracePt t="15533" x="1104900" y="6627813"/>
          <p14:tracePt t="15539" x="1087438" y="6594475"/>
          <p14:tracePt t="15549" x="1054100" y="6561138"/>
          <p14:tracePt t="15555" x="1028700" y="6510338"/>
          <p14:tracePt t="15566" x="993775" y="6457950"/>
          <p14:tracePt t="15571" x="968375" y="6407150"/>
          <p14:tracePt t="15583" x="935038" y="6348413"/>
          <p14:tracePt t="15588" x="900113" y="6280150"/>
          <p14:tracePt t="15597" x="858838" y="6221413"/>
          <p14:tracePt t="15603" x="831850" y="6143625"/>
          <p14:tracePt t="15613" x="798513" y="6084888"/>
          <p14:tracePt t="15618" x="755650" y="6008688"/>
          <p14:tracePt t="15627" x="704850" y="5897563"/>
          <p14:tracePt t="15635" x="671513" y="5788025"/>
          <p14:tracePt t="15644" x="611188" y="5634038"/>
          <p14:tracePt t="15651" x="509588" y="5124450"/>
          <p14:tracePt t="15659" x="466725" y="4929188"/>
          <p14:tracePt t="15667" x="441325" y="4733925"/>
          <p14:tracePt t="15675" x="407988" y="4546600"/>
          <p14:tracePt t="15683" x="400050" y="4402138"/>
          <p14:tracePt t="15691" x="373063" y="4249738"/>
          <p14:tracePt t="15700" x="347663" y="4079875"/>
          <p14:tracePt t="15707" x="322263" y="3892550"/>
          <p14:tracePt t="15715" x="296863" y="3730625"/>
          <p14:tracePt t="15723" x="288925" y="3543300"/>
          <p14:tracePt t="15731" x="246063" y="3076575"/>
          <p14:tracePt t="15739" x="238125" y="2932113"/>
          <p14:tracePt t="15748" x="238125" y="2795588"/>
          <p14:tracePt t="15755" x="238125" y="2668588"/>
          <p14:tracePt t="15765" x="238125" y="2557463"/>
          <p14:tracePt t="15772" x="246063" y="2455863"/>
          <p14:tracePt t="15782" x="263525" y="2354263"/>
          <p14:tracePt t="15798" x="271463" y="2252663"/>
          <p14:tracePt t="15804" x="288925" y="2166938"/>
          <p14:tracePt t="15812" x="306388" y="2065338"/>
          <p14:tracePt t="15820" x="322263" y="1979613"/>
          <p14:tracePt t="15827" x="347663" y="1885950"/>
          <p14:tracePt t="15835" x="365125" y="1801813"/>
          <p14:tracePt t="15844" x="400050" y="1725613"/>
          <p14:tracePt t="15851" x="425450" y="1649413"/>
          <p14:tracePt t="15859" x="458788" y="1589088"/>
          <p14:tracePt t="15867" x="484188" y="1520825"/>
          <p14:tracePt t="15876" x="517525" y="1477963"/>
          <p14:tracePt t="15883" x="544513" y="1411288"/>
          <p14:tracePt t="15891" x="577850" y="1350963"/>
          <p14:tracePt t="15899" x="620713" y="1300163"/>
          <p14:tracePt t="15907" x="654050" y="1231900"/>
          <p14:tracePt t="15915" x="688975" y="1181100"/>
          <p14:tracePt t="15923" x="730250" y="1130300"/>
          <p14:tracePt t="15932" x="765175" y="1087438"/>
          <p14:tracePt t="15939" x="781050" y="1044575"/>
          <p14:tracePt t="15947" x="806450" y="1011238"/>
          <p14:tracePt t="15955" x="917575" y="900113"/>
          <p14:tracePt t="15965" x="968375" y="849313"/>
          <p14:tracePt t="15973" x="1028700" y="798513"/>
          <p14:tracePt t="15982" x="1095375" y="730250"/>
          <p14:tracePt t="15988" x="1163638" y="679450"/>
          <p14:tracePt t="15996" x="1239838" y="611188"/>
          <p14:tracePt t="16003" x="1308100" y="552450"/>
          <p14:tracePt t="16011" x="1384300" y="501650"/>
          <p14:tracePt t="16019" x="1452563" y="450850"/>
          <p14:tracePt t="16027" x="1512888" y="400050"/>
          <p14:tracePt t="16035" x="1554163" y="374650"/>
          <p14:tracePt t="16044" x="1571625" y="357188"/>
          <p14:tracePt t="16052" x="1597025" y="347663"/>
          <p14:tracePt t="16059" x="1614488" y="347663"/>
          <p14:tracePt t="16067" x="1614488" y="339725"/>
          <p14:tracePt t="16187" x="1622425" y="339725"/>
          <p14:tracePt t="16197" x="1631950" y="339725"/>
          <p14:tracePt t="16203" x="1639888" y="339725"/>
          <p14:tracePt t="16211" x="1657350" y="339725"/>
          <p14:tracePt t="16219" x="1665288" y="339725"/>
          <p14:tracePt t="16403" x="1657350" y="357188"/>
          <p14:tracePt t="16411" x="1639888" y="374650"/>
          <p14:tracePt t="16418" x="1622425" y="400050"/>
          <p14:tracePt t="16427" x="1614488" y="415925"/>
          <p14:tracePt t="16435" x="1589088" y="441325"/>
          <p14:tracePt t="16443" x="1571625" y="466725"/>
          <p14:tracePt t="16450" x="1554163" y="492125"/>
          <p14:tracePt t="16469" x="1538288" y="519113"/>
          <p14:tracePt t="16474" x="1512888" y="552450"/>
          <p14:tracePt t="16482" x="1495425" y="577850"/>
          <p14:tracePt t="16491" x="1477963" y="595313"/>
          <p14:tracePt t="16498" x="1470025" y="628650"/>
          <p14:tracePt t="16507" x="1452563" y="663575"/>
          <p14:tracePt t="16515" x="1444625" y="714375"/>
          <p14:tracePt t="16523" x="1435100" y="755650"/>
          <p14:tracePt t="16530" x="1419225" y="815975"/>
          <p14:tracePt t="16539" x="1393825" y="892175"/>
          <p14:tracePt t="16547" x="1376363" y="968375"/>
          <p14:tracePt t="16555" x="1358900" y="1028700"/>
          <p14:tracePt t="16563" x="1343025" y="1104900"/>
          <p14:tracePt t="16572" x="1333500" y="1147763"/>
          <p14:tracePt t="16581" x="1325563" y="1198563"/>
          <p14:tracePt t="16587" x="1325563" y="1241425"/>
          <p14:tracePt t="16597" x="1308100" y="1343025"/>
          <p14:tracePt t="16603" x="1308100" y="1385888"/>
          <p14:tracePt t="16612" x="1308100" y="1444625"/>
          <p14:tracePt t="16618" x="1308100" y="1512888"/>
          <p14:tracePt t="16627" x="1308100" y="1581150"/>
          <p14:tracePt t="16634" x="1308100" y="1657350"/>
          <p14:tracePt t="16643" x="1317625" y="1716088"/>
          <p14:tracePt t="16651" x="1317625" y="1784350"/>
          <p14:tracePt t="16659" x="1317625" y="1860550"/>
          <p14:tracePt t="16667" x="1325563" y="1920875"/>
          <p14:tracePt t="16675" x="1325563" y="1989138"/>
          <p14:tracePt t="16683" x="1325563" y="2047875"/>
          <p14:tracePt t="16691" x="1325563" y="2108200"/>
          <p14:tracePt t="16699" x="1333500" y="2166938"/>
          <p14:tracePt t="16707" x="1343025" y="2227263"/>
          <p14:tracePt t="16715" x="1350963" y="2286000"/>
          <p14:tracePt t="16723" x="1358900" y="2344738"/>
          <p14:tracePt t="16731" x="1376363" y="2387600"/>
          <p14:tracePt t="16739" x="1384300" y="2430463"/>
          <p14:tracePt t="16747" x="1393825" y="2463800"/>
          <p14:tracePt t="16755" x="1401763" y="2516188"/>
          <p14:tracePt t="16763" x="1409700" y="2549525"/>
          <p14:tracePt t="16773" x="1409700" y="2566988"/>
          <p14:tracePt t="16780" x="1419225" y="2600325"/>
          <p14:tracePt t="16787" x="1427163" y="2633663"/>
          <p14:tracePt t="16803" x="1435100" y="2660650"/>
          <p14:tracePt t="16812" x="1444625" y="2693988"/>
          <p14:tracePt t="16819" x="1452563" y="2701925"/>
          <p14:tracePt t="16827" x="1470025" y="2762250"/>
          <p14:tracePt t="16834" x="1487488" y="2787650"/>
          <p14:tracePt t="16843" x="1495425" y="2795588"/>
          <p14:tracePt t="16851" x="1512888" y="2820988"/>
          <p14:tracePt t="16859" x="1528763" y="2846388"/>
          <p14:tracePt t="16867" x="1538288" y="2863850"/>
          <p14:tracePt t="16875" x="1554163" y="2881313"/>
          <p14:tracePt t="16883" x="1554163" y="2889250"/>
          <p14:tracePt t="16892" x="1554163" y="2897188"/>
          <p14:tracePt t="16899" x="1563688" y="2897188"/>
          <p14:tracePt t="17973" x="1563688" y="2906713"/>
          <p14:tracePt t="18028" x="1563688" y="2914650"/>
          <p14:tracePt t="18099" x="1563688" y="2922588"/>
          <p14:tracePt t="18221" x="1563688" y="2932113"/>
          <p14:tracePt t="19165" x="1579563" y="2932113"/>
          <p14:tracePt t="19172" x="1589088" y="2932113"/>
          <p14:tracePt t="19179" x="1622425" y="2932113"/>
          <p14:tracePt t="19187" x="1657350" y="2932113"/>
          <p14:tracePt t="19204" x="1698625" y="2932113"/>
          <p14:tracePt t="19214" x="1758950" y="2940050"/>
          <p14:tracePt t="19220" x="1827213" y="2940050"/>
          <p14:tracePt t="19230" x="1885950" y="2957513"/>
          <p14:tracePt t="19235" x="1946275" y="2965450"/>
          <p14:tracePt t="19244" x="2005013" y="2965450"/>
          <p14:tracePt t="19251" x="2065338" y="2974975"/>
          <p14:tracePt t="19259" x="2124075" y="2982913"/>
          <p14:tracePt t="19267" x="2200275" y="2990850"/>
          <p14:tracePt t="19277" x="2268538" y="2990850"/>
          <p14:tracePt t="19283" x="2344738" y="3008313"/>
          <p14:tracePt t="19291" x="2565400" y="3033713"/>
          <p14:tracePt t="19300" x="2651125" y="3051175"/>
          <p14:tracePt t="19308" x="2735263" y="3067050"/>
          <p14:tracePt t="19315" x="2828925" y="3084513"/>
          <p14:tracePt t="19323" x="2914650" y="3094038"/>
          <p14:tracePt t="19332" x="2998788" y="3109913"/>
          <p14:tracePt t="19339" x="3074988" y="3127375"/>
          <p14:tracePt t="19347" x="3143250" y="3127375"/>
          <p14:tracePt t="19358" x="3203575" y="3135313"/>
          <p14:tracePt t="19363" x="3262313" y="3135313"/>
          <p14:tracePt t="19371" x="3305175" y="3135313"/>
          <p14:tracePt t="19380" x="3330575" y="3135313"/>
          <p14:tracePt t="19387" x="3348038" y="3135313"/>
          <p14:tracePt t="19396" x="3363913" y="3135313"/>
          <p14:tracePt t="19404" x="3373438" y="3135313"/>
          <p14:tracePt t="19446" x="3381375" y="3135313"/>
          <p14:tracePt t="19459" x="3398838" y="3135313"/>
          <p14:tracePt t="19468" x="3398838" y="3127375"/>
          <p14:tracePt t="19475" x="3414713" y="3119438"/>
          <p14:tracePt t="19485" x="3441700" y="3119438"/>
          <p14:tracePt t="19490" x="3449638" y="3109913"/>
          <p14:tracePt t="19499" x="3467100" y="3101975"/>
          <p14:tracePt t="19507" x="3492500" y="3101975"/>
          <p14:tracePt t="19515" x="3525838" y="3084513"/>
          <p14:tracePt t="19523" x="3551238" y="3076575"/>
          <p14:tracePt t="19540" x="3559175" y="3067050"/>
          <p14:tracePt t="19548" x="3576638" y="3059113"/>
          <p14:tracePt t="19556" x="3594100" y="3051175"/>
          <p14:tracePt t="19563" x="3602038" y="3051175"/>
          <p14:tracePt t="19571" x="3619500" y="3041650"/>
          <p14:tracePt t="19581" x="3627438" y="3033713"/>
          <p14:tracePt t="19587" x="3636963" y="3016250"/>
          <p14:tracePt t="19596" x="3644900" y="3008313"/>
          <p14:tracePt t="19603" x="3662363" y="2990850"/>
          <p14:tracePt t="19612" x="3670300" y="2974975"/>
          <p14:tracePt t="19619" x="3678238" y="2949575"/>
          <p14:tracePt t="19628" x="3687763" y="2932113"/>
          <p14:tracePt t="19636" x="3687763" y="2906713"/>
          <p14:tracePt t="19646" x="3687763" y="2881313"/>
          <p14:tracePt t="19652" x="3687763" y="2863850"/>
          <p14:tracePt t="19658" x="3687763" y="2830513"/>
          <p14:tracePt t="19666" x="3687763" y="2795588"/>
          <p14:tracePt t="19676" x="3670300" y="2762250"/>
          <p14:tracePt t="19683" x="3652838" y="2727325"/>
          <p14:tracePt t="19691" x="3636963" y="2693988"/>
          <p14:tracePt t="19699" x="3602038" y="2651125"/>
          <p14:tracePt t="19707" x="3586163" y="2617788"/>
          <p14:tracePt t="19715" x="3559175" y="2592388"/>
          <p14:tracePt t="19723" x="3533775" y="2557463"/>
          <p14:tracePt t="19731" x="3508375" y="2532063"/>
          <p14:tracePt t="19739" x="3457575" y="2463800"/>
          <p14:tracePt t="19748" x="3432175" y="2455863"/>
          <p14:tracePt t="19755" x="3406775" y="2430463"/>
          <p14:tracePt t="19764" x="3389313" y="2413000"/>
          <p14:tracePt t="19771" x="3373438" y="2405063"/>
          <p14:tracePt t="19780" x="3348038" y="2387600"/>
          <p14:tracePt t="19787" x="3322638" y="2379663"/>
          <p14:tracePt t="19797" x="3297238" y="2379663"/>
          <p14:tracePt t="19804" x="3270250" y="2371725"/>
          <p14:tracePt t="19813" x="3236913" y="2362200"/>
          <p14:tracePt t="19819" x="3203575" y="2354263"/>
          <p14:tracePt t="19830" x="3168650" y="2354263"/>
          <p14:tracePt t="19835" x="3135313" y="2344738"/>
          <p14:tracePt t="19846" x="3100388" y="2336800"/>
          <p14:tracePt t="19852" x="3059113" y="2328863"/>
          <p14:tracePt t="19868" x="3016250" y="2319338"/>
          <p14:tracePt t="19875" x="2973388" y="2303463"/>
          <p14:tracePt t="19884" x="2914650" y="2293938"/>
          <p14:tracePt t="19892" x="2854325" y="2286000"/>
          <p14:tracePt t="19899" x="2786063" y="2278063"/>
          <p14:tracePt t="19908" x="2709863" y="2252663"/>
          <p14:tracePt t="19914" x="2608263" y="2217738"/>
          <p14:tracePt t="19931" x="2413000" y="2159000"/>
          <p14:tracePt t="19939" x="2311400" y="2124075"/>
          <p14:tracePt t="19946" x="2225675" y="2108200"/>
          <p14:tracePt t="19955" x="2124075" y="2082800"/>
          <p14:tracePt t="19963" x="1936750" y="2047875"/>
          <p14:tracePt t="19971" x="1885950" y="2047875"/>
          <p14:tracePt t="19979" x="1827213" y="2030413"/>
          <p14:tracePt t="19987" x="1784350" y="2030413"/>
          <p14:tracePt t="19995" x="1733550" y="2022475"/>
          <p14:tracePt t="20004" x="1698625" y="2022475"/>
          <p14:tracePt t="20012" x="1657350" y="2022475"/>
          <p14:tracePt t="20020" x="1631950" y="2022475"/>
          <p14:tracePt t="20030" x="1597025" y="2022475"/>
          <p14:tracePt t="20035" x="1571625" y="2022475"/>
          <p14:tracePt t="20047" x="1538288" y="2039938"/>
          <p14:tracePt t="20051" x="1503363" y="2055813"/>
          <p14:tracePt t="20061" x="1470025" y="2073275"/>
          <p14:tracePt t="20066" x="1435100" y="2108200"/>
          <p14:tracePt t="20076" x="1393825" y="2133600"/>
          <p14:tracePt t="20083" x="1368425" y="2159000"/>
          <p14:tracePt t="20091" x="1343025" y="2184400"/>
          <p14:tracePt t="20099" x="1325563" y="2200275"/>
          <p14:tracePt t="20107" x="1308100" y="2227263"/>
          <p14:tracePt t="20115" x="1282700" y="2260600"/>
          <p14:tracePt t="20123" x="1265238" y="2286000"/>
          <p14:tracePt t="20131" x="1239838" y="2311400"/>
          <p14:tracePt t="20139" x="1214438" y="2336800"/>
          <p14:tracePt t="20147" x="1198563" y="2362200"/>
          <p14:tracePt t="20155" x="1181100" y="2387600"/>
          <p14:tracePt t="20163" x="1163638" y="2405063"/>
          <p14:tracePt t="20171" x="1155700" y="2422525"/>
          <p14:tracePt t="20179" x="1155700" y="2447925"/>
          <p14:tracePt t="20187" x="1138238" y="2524125"/>
          <p14:tracePt t="20205" x="1138238" y="2566988"/>
          <p14:tracePt t="20213" x="1138238" y="2608263"/>
          <p14:tracePt t="20220" x="1138238" y="2643188"/>
          <p14:tracePt t="20230" x="1138238" y="2676525"/>
          <p14:tracePt t="20235" x="1147763" y="2711450"/>
          <p14:tracePt t="20245" x="1163638" y="2736850"/>
          <p14:tracePt t="20251" x="1181100" y="2752725"/>
          <p14:tracePt t="20260" x="1189038" y="2770188"/>
          <p14:tracePt t="20267" x="1206500" y="2787650"/>
          <p14:tracePt t="20274" x="1206500" y="2795588"/>
          <p14:tracePt t="20282" x="1214438" y="2795588"/>
          <p14:tracePt t="20299" x="1223963" y="2795588"/>
          <p14:tracePt t="21244" x="1239838" y="2830513"/>
          <p14:tracePt t="21252" x="1239838" y="2838450"/>
          <p14:tracePt t="21261" x="1257300" y="2855913"/>
          <p14:tracePt t="21267" x="1274763" y="2871788"/>
          <p14:tracePt t="21276" x="1290638" y="2889250"/>
          <p14:tracePt t="21283" x="1317625" y="2906713"/>
          <p14:tracePt t="21292" x="1325563" y="2914650"/>
          <p14:tracePt t="21300" x="1350963" y="2932113"/>
          <p14:tracePt t="21308" x="1376363" y="2949575"/>
          <p14:tracePt t="21316" x="1401763" y="2974975"/>
          <p14:tracePt t="21325" x="1435100" y="3016250"/>
          <p14:tracePt t="21331" x="1487488" y="3051175"/>
          <p14:tracePt t="21339" x="1554163" y="3119438"/>
          <p14:tracePt t="21347" x="1631950" y="3186113"/>
          <p14:tracePt t="21355" x="1716088" y="3263900"/>
          <p14:tracePt t="21363" x="1809750" y="3340100"/>
          <p14:tracePt t="21372" x="1868488" y="3398838"/>
          <p14:tracePt t="21379" x="1936750" y="3484563"/>
          <p14:tracePt t="21388" x="1997075" y="3543300"/>
          <p14:tracePt t="21396" x="2038350" y="3611563"/>
          <p14:tracePt t="21402" x="2065338" y="3662363"/>
          <p14:tracePt t="21410" x="2098675" y="3713163"/>
          <p14:tracePt t="21419" x="2124075" y="3756025"/>
          <p14:tracePt t="21429" x="2132013" y="3790950"/>
          <p14:tracePt t="21435" x="2141538" y="3841750"/>
          <p14:tracePt t="21444" x="2157413" y="3875088"/>
          <p14:tracePt t="21451" x="2182813" y="3917950"/>
          <p14:tracePt t="21461" x="2208213" y="3960813"/>
          <p14:tracePt t="21467" x="2243138" y="4070350"/>
          <p14:tracePt t="21476" x="2260600" y="4121150"/>
          <p14:tracePt t="21483" x="2268538" y="4156075"/>
          <p14:tracePt t="21492" x="2268538" y="4189413"/>
          <p14:tracePt t="21499" x="2276475" y="4224338"/>
          <p14:tracePt t="21507" x="2276475" y="4240213"/>
          <p14:tracePt t="21515" x="2286000" y="4275138"/>
          <p14:tracePt t="21524" x="2293938" y="4300538"/>
          <p14:tracePt t="21531" x="2301875" y="4333875"/>
          <p14:tracePt t="21540" x="2319338" y="4368800"/>
          <p14:tracePt t="21547" x="2327275" y="4402138"/>
          <p14:tracePt t="21564" x="2344738" y="4410075"/>
          <p14:tracePt t="21571" x="2352675" y="4445000"/>
          <p14:tracePt t="21579" x="2362200" y="4470400"/>
          <p14:tracePt t="21587" x="2370138" y="4495800"/>
          <p14:tracePt t="21595" x="2370138" y="4513263"/>
          <p14:tracePt t="21603" x="2379663" y="4529138"/>
          <p14:tracePt t="21612" x="2379663" y="4546600"/>
          <p14:tracePt t="21619" x="2379663" y="4554538"/>
          <p14:tracePt t="21627" x="2379663" y="4572000"/>
          <p14:tracePt t="21636" x="2379663" y="4579938"/>
          <p14:tracePt t="21660" x="2379663" y="4589463"/>
          <p14:tracePt t="21756" x="2370138" y="4589463"/>
          <p14:tracePt t="21764" x="2352675" y="4589463"/>
          <p14:tracePt t="21771" x="2327275" y="4589463"/>
          <p14:tracePt t="21779" x="2293938" y="4589463"/>
          <p14:tracePt t="21787" x="2251075" y="4589463"/>
          <p14:tracePt t="21795" x="2174875" y="4579938"/>
          <p14:tracePt t="21803" x="2116138" y="4554538"/>
          <p14:tracePt t="21811" x="2038350" y="4538663"/>
          <p14:tracePt t="21820" x="1979613" y="4513263"/>
          <p14:tracePt t="21829" x="1928813" y="4495800"/>
          <p14:tracePt t="21835" x="1893888" y="4470400"/>
          <p14:tracePt t="21844" x="1860550" y="4460875"/>
          <p14:tracePt t="21851" x="1827213" y="4445000"/>
          <p14:tracePt t="21862" x="1801813" y="4427538"/>
          <p14:tracePt t="21867" x="1784350" y="4410075"/>
          <p14:tracePt t="21879" x="1766888" y="4402138"/>
          <p14:tracePt t="21893" x="1749425" y="4394200"/>
          <p14:tracePt t="21899" x="1733550" y="4394200"/>
          <p14:tracePt t="21909" x="1708150" y="4376738"/>
          <p14:tracePt t="21914" x="1708150" y="4368800"/>
          <p14:tracePt t="21925" x="1690688" y="4359275"/>
          <p14:tracePt t="21932" x="1673225" y="4341813"/>
          <p14:tracePt t="21939" x="1673225" y="4333875"/>
          <p14:tracePt t="21946" x="1665288" y="4316413"/>
          <p14:tracePt t="21955" x="1657350" y="4300538"/>
          <p14:tracePt t="21962" x="1647825" y="4291013"/>
          <p14:tracePt t="21973" x="1647825" y="4265613"/>
          <p14:tracePt t="21979" x="1647825" y="4232275"/>
          <p14:tracePt t="21988" x="1647825" y="4214813"/>
          <p14:tracePt t="21995" x="1647825" y="4181475"/>
          <p14:tracePt t="22004" x="1647825" y="4146550"/>
          <p14:tracePt t="22012" x="1647825" y="4105275"/>
          <p14:tracePt t="22019" x="1647825" y="4062413"/>
          <p14:tracePt t="22027" x="1657350" y="4011613"/>
          <p14:tracePt t="22035" x="1665288" y="3986213"/>
          <p14:tracePt t="22044" x="1673225" y="3935413"/>
          <p14:tracePt t="22051" x="1690688" y="3900488"/>
          <p14:tracePt t="22059" x="1708150" y="3867150"/>
          <p14:tracePt t="22067" x="1724025" y="3832225"/>
          <p14:tracePt t="22075" x="1749425" y="3806825"/>
          <p14:tracePt t="22082" x="1776413" y="3781425"/>
          <p14:tracePt t="22091" x="1809750" y="3756025"/>
          <p14:tracePt t="22098" x="1852613" y="3722688"/>
          <p14:tracePt t="22106" x="1885950" y="3705225"/>
          <p14:tracePt t="22115" x="1920875" y="3687763"/>
          <p14:tracePt t="22123" x="1954213" y="3671888"/>
          <p14:tracePt t="22131" x="2005013" y="3654425"/>
          <p14:tracePt t="22139" x="2132013" y="3619500"/>
          <p14:tracePt t="22148" x="2208213" y="3594100"/>
          <p14:tracePt t="22154" x="2268538" y="3586163"/>
          <p14:tracePt t="22163" x="2336800" y="3578225"/>
          <p14:tracePt t="22171" x="2405063" y="3568700"/>
          <p14:tracePt t="22179" x="2471738" y="3560763"/>
          <p14:tracePt t="22187" x="2532063" y="3560763"/>
          <p14:tracePt t="22195" x="2590800" y="3560763"/>
          <p14:tracePt t="22203" x="2641600" y="3560763"/>
          <p14:tracePt t="22211" x="2701925" y="3560763"/>
          <p14:tracePt t="22219" x="2744788" y="3560763"/>
          <p14:tracePt t="22235" x="2795588" y="3560763"/>
          <p14:tracePt t="22244" x="2846388" y="3560763"/>
          <p14:tracePt t="22252" x="2897188" y="3560763"/>
          <p14:tracePt t="22261" x="2930525" y="3568700"/>
          <p14:tracePt t="22267" x="2955925" y="3578225"/>
          <p14:tracePt t="22278" x="2990850" y="3578225"/>
          <p14:tracePt t="22283" x="3024188" y="3586163"/>
          <p14:tracePt t="22291" x="3059113" y="3594100"/>
          <p14:tracePt t="22298" x="3109913" y="3619500"/>
          <p14:tracePt t="22307" x="3152775" y="3636963"/>
          <p14:tracePt t="22315" x="3186113" y="3654425"/>
          <p14:tracePt t="22324" x="3236913" y="3671888"/>
          <p14:tracePt t="22331" x="3270250" y="3679825"/>
          <p14:tracePt t="22339" x="3297238" y="3697288"/>
          <p14:tracePt t="22348" x="3322638" y="3705225"/>
          <p14:tracePt t="22356" x="3330575" y="3713163"/>
          <p14:tracePt t="22364" x="3355975" y="3730625"/>
          <p14:tracePt t="22371" x="3363913" y="3730625"/>
          <p14:tracePt t="22380" x="3363913" y="3738563"/>
          <p14:tracePt t="22388" x="3373438" y="3748088"/>
          <p14:tracePt t="22396" x="3381375" y="3756025"/>
          <p14:tracePt t="22403" x="3389313" y="3756025"/>
          <p14:tracePt t="22412" x="3389313" y="3763963"/>
          <p14:tracePt t="22419" x="3398838" y="3781425"/>
          <p14:tracePt t="22428" x="3406775" y="3790950"/>
          <p14:tracePt t="22435" x="3414713" y="3806825"/>
          <p14:tracePt t="22445" x="3414713" y="3824288"/>
          <p14:tracePt t="22452" x="3414713" y="3832225"/>
          <p14:tracePt t="22461" x="3424238" y="3857625"/>
          <p14:tracePt t="22468" x="3424238" y="3883025"/>
          <p14:tracePt t="22479" x="3424238" y="3892550"/>
          <p14:tracePt t="22483" x="3424238" y="3908425"/>
          <p14:tracePt t="22492" x="3424238" y="3917950"/>
          <p14:tracePt t="22509" x="3432175" y="3935413"/>
          <p14:tracePt t="22516" x="3432175" y="3943350"/>
          <p14:tracePt t="22524" x="3432175" y="3951288"/>
          <p14:tracePt t="22531" x="3432175" y="3968750"/>
          <p14:tracePt t="22547" x="3432175" y="3986213"/>
          <p14:tracePt t="22555" x="3432175" y="3994150"/>
          <p14:tracePt t="22571" x="3432175" y="4002088"/>
          <p14:tracePt t="22579" x="3432175" y="4011613"/>
          <p14:tracePt t="22588" x="3432175" y="4019550"/>
          <p14:tracePt t="22603" x="3424238" y="4027488"/>
          <p14:tracePt t="23316" x="3424238" y="4037013"/>
          <p14:tracePt t="23325" x="3424238" y="4044950"/>
          <p14:tracePt t="23331" x="3424238" y="4070350"/>
          <p14:tracePt t="23339" x="3432175" y="4087813"/>
          <p14:tracePt t="23347" x="3432175" y="4113213"/>
          <p14:tracePt t="23356" x="3432175" y="4146550"/>
          <p14:tracePt t="23363" x="3424238" y="4181475"/>
          <p14:tracePt t="23372" x="3381375" y="4232275"/>
          <p14:tracePt t="23379" x="3338513" y="4300538"/>
          <p14:tracePt t="23387" x="3287713" y="4359275"/>
          <p14:tracePt t="23396" x="3244850" y="4427538"/>
          <p14:tracePt t="23403" x="3203575" y="4486275"/>
          <p14:tracePt t="23411" x="3168650" y="4529138"/>
          <p14:tracePt t="23420" x="3135313" y="4579938"/>
          <p14:tracePt t="23427" x="3117850" y="4614863"/>
          <p14:tracePt t="23435" x="3084513" y="4648200"/>
          <p14:tracePt t="23443" x="3067050" y="4683125"/>
          <p14:tracePt t="23451" x="2998788" y="4775200"/>
          <p14:tracePt t="23460" x="2965450" y="4818063"/>
          <p14:tracePt t="23468" x="2922588" y="4852988"/>
          <p14:tracePt t="23477" x="2871788" y="4894263"/>
          <p14:tracePt t="23484" x="2820988" y="4919663"/>
          <p14:tracePt t="23493" x="2760663" y="4954588"/>
          <p14:tracePt t="23499" x="2693988" y="4987925"/>
          <p14:tracePt t="23509" x="2633663" y="5005388"/>
          <p14:tracePt t="23515" x="2557463" y="5038725"/>
          <p14:tracePt t="23523" x="2471738" y="5064125"/>
          <p14:tracePt t="23530" x="2387600" y="5081588"/>
          <p14:tracePt t="23538" x="2293938" y="5106988"/>
          <p14:tracePt t="23546" x="2208213" y="5106988"/>
          <p14:tracePt t="23555" x="2124075" y="5116513"/>
          <p14:tracePt t="23563" x="2047875" y="5124450"/>
          <p14:tracePt t="23571" x="1962150" y="5141913"/>
          <p14:tracePt t="23588" x="1893888" y="5149850"/>
          <p14:tracePt t="23595" x="1827213" y="5167313"/>
          <p14:tracePt t="23603" x="1784350" y="5175250"/>
          <p14:tracePt t="23611" x="1749425" y="5183188"/>
          <p14:tracePt t="23620" x="1716088" y="5192713"/>
          <p14:tracePt t="23628" x="1690688" y="5200650"/>
          <p14:tracePt t="23636" x="1682750" y="5208588"/>
          <p14:tracePt t="23643" x="1673225" y="5218113"/>
          <p14:tracePt t="23652" x="1665288" y="5218113"/>
          <p14:tracePt t="23675" x="1657350" y="5218113"/>
          <p14:tracePt t="23684" x="1639888" y="5218113"/>
          <p14:tracePt t="23699" x="1631950" y="5218113"/>
          <p14:tracePt t="23725" x="1622425" y="5218113"/>
          <p14:tracePt t="23748" x="1606550" y="5218113"/>
          <p14:tracePt t="23755" x="1589088" y="5218113"/>
          <p14:tracePt t="23763" x="1589088" y="5208588"/>
          <p14:tracePt t="23771" x="1571625" y="5200650"/>
          <p14:tracePt t="23779" x="1563688" y="5200650"/>
          <p14:tracePt t="23805" x="1563688" y="5192713"/>
          <p14:tracePt t="23828" x="1563688" y="5183188"/>
          <p14:tracePt t="23844" x="1563688" y="5175250"/>
          <p14:tracePt t="23851" x="1563688" y="5157788"/>
          <p14:tracePt t="23861" x="1563688" y="5149850"/>
          <p14:tracePt t="23866" x="1563688" y="5124450"/>
          <p14:tracePt t="23876" x="1563688" y="5099050"/>
          <p14:tracePt t="23883" x="1563688" y="5091113"/>
          <p14:tracePt t="23895" x="1563688" y="5064125"/>
          <p14:tracePt t="23900" x="1554163" y="5013325"/>
          <p14:tracePt t="23915" x="1554163" y="4987925"/>
          <p14:tracePt t="23928" x="1554163" y="4972050"/>
          <p14:tracePt t="23930" x="1554163" y="4962525"/>
          <p14:tracePt t="23939" x="1554163" y="4946650"/>
          <p14:tracePt t="23947" x="1554163" y="4937125"/>
          <p14:tracePt t="24548" x="1563688" y="4937125"/>
          <p14:tracePt t="24653" x="1571625" y="4937125"/>
          <p14:tracePt t="24659" x="1579563" y="4937125"/>
          <p14:tracePt t="24667" x="1589088" y="4937125"/>
          <p14:tracePt t="24675" x="1589088" y="4946650"/>
          <p14:tracePt t="24684" x="1606550" y="4946650"/>
          <p14:tracePt t="24692" x="1614488" y="4946650"/>
          <p14:tracePt t="24716" x="1622425" y="4946650"/>
          <p14:tracePt t="24726" x="1631950" y="4946650"/>
          <p14:tracePt t="24742" x="1665288" y="4954588"/>
          <p14:tracePt t="24746" x="1682750" y="4954588"/>
          <p14:tracePt t="24757" x="1698625" y="4954588"/>
          <p14:tracePt t="24763" x="1716088" y="4954588"/>
          <p14:tracePt t="24779" x="1724025" y="4954588"/>
          <p14:tracePt t="24795" x="1733550" y="4954588"/>
          <p14:tracePt t="24828" x="1741488" y="4954588"/>
          <p14:tracePt t="24835" x="1758950" y="4954588"/>
          <p14:tracePt t="24843" x="1766888" y="4954588"/>
          <p14:tracePt t="24851" x="1784350" y="4954588"/>
          <p14:tracePt t="24859" x="1801813" y="4954588"/>
          <p14:tracePt t="24877" x="1817688" y="4962525"/>
          <p14:tracePt t="24884" x="1827213" y="4962525"/>
          <p14:tracePt t="24899" x="1835150" y="4962525"/>
          <p14:tracePt t="24909" x="1843088" y="4962525"/>
          <p14:tracePt t="24926" x="1860550" y="4972050"/>
          <p14:tracePt t="24946" x="1878013" y="4972050"/>
          <p14:tracePt t="24956" x="1893888" y="4972050"/>
          <p14:tracePt t="24973" x="1911350" y="4972050"/>
          <p14:tracePt t="24979" x="1954213" y="4972050"/>
          <p14:tracePt t="24988" x="1979613" y="4972050"/>
          <p14:tracePt t="24995" x="1997075" y="4972050"/>
          <p14:tracePt t="25004" x="2022475" y="4972050"/>
          <p14:tracePt t="25012" x="2055813" y="4972050"/>
          <p14:tracePt t="25019" x="2073275" y="4972050"/>
          <p14:tracePt t="25028" x="2098675" y="4972050"/>
          <p14:tracePt t="25036" x="2132013" y="4979988"/>
          <p14:tracePt t="25043" x="2157413" y="4979988"/>
          <p14:tracePt t="25051" x="2174875" y="4979988"/>
          <p14:tracePt t="25060" x="2200275" y="4979988"/>
          <p14:tracePt t="25068" x="2225675" y="4987925"/>
          <p14:tracePt t="25076" x="2243138" y="4987925"/>
          <p14:tracePt t="25084" x="2268538" y="4987925"/>
          <p14:tracePt t="25091" x="2293938" y="4997450"/>
          <p14:tracePt t="25099" x="2319338" y="4997450"/>
          <p14:tracePt t="25108" x="2344738" y="4997450"/>
          <p14:tracePt t="25115" x="2370138" y="5005388"/>
          <p14:tracePt t="25126" x="2395538" y="5005388"/>
          <p14:tracePt t="25133" x="2413000" y="5005388"/>
          <p14:tracePt t="25139" x="2430463" y="5013325"/>
          <p14:tracePt t="25146" x="2455863" y="5013325"/>
          <p14:tracePt t="25156" x="2471738" y="5013325"/>
          <p14:tracePt t="25164" x="2497138" y="5013325"/>
          <p14:tracePt t="25172" x="2532063" y="5013325"/>
          <p14:tracePt t="25179" x="2557463" y="5013325"/>
          <p14:tracePt t="25187" x="2600325" y="5013325"/>
          <p14:tracePt t="25195" x="2659063" y="5030788"/>
          <p14:tracePt t="25204" x="2820988" y="5030788"/>
          <p14:tracePt t="25211" x="2879725" y="5038725"/>
          <p14:tracePt t="25220" x="2947988" y="5038725"/>
          <p14:tracePt t="25227" x="2990850" y="5048250"/>
          <p14:tracePt t="25235" x="3041650" y="5048250"/>
          <p14:tracePt t="25243" x="3084513" y="5048250"/>
          <p14:tracePt t="25251" x="3117850" y="5048250"/>
          <p14:tracePt t="25259" x="3135313" y="5048250"/>
          <p14:tracePt t="25276" x="3160713" y="5048250"/>
          <p14:tracePt t="25284" x="3186113" y="5048250"/>
          <p14:tracePt t="25294" x="3203575" y="5048250"/>
          <p14:tracePt t="25299" x="3228975" y="5048250"/>
          <p14:tracePt t="25309" x="3262313" y="5048250"/>
          <p14:tracePt t="25316" x="3305175" y="5048250"/>
          <p14:tracePt t="25325" x="3330575" y="5048250"/>
          <p14:tracePt t="25332" x="3373438" y="5048250"/>
          <p14:tracePt t="25342" x="3414713" y="5048250"/>
          <p14:tracePt t="25348" x="3449638" y="5048250"/>
          <p14:tracePt t="25356" x="3475038" y="5048250"/>
          <p14:tracePt t="25363" x="3508375" y="5048250"/>
          <p14:tracePt t="25372" x="3533775" y="5048250"/>
          <p14:tracePt t="25379" x="3568700" y="5048250"/>
          <p14:tracePt t="25387" x="3602038" y="5048250"/>
          <p14:tracePt t="25395" x="3636963" y="5048250"/>
          <p14:tracePt t="25403" x="3662363" y="5048250"/>
          <p14:tracePt t="25410" x="3687763" y="5048250"/>
          <p14:tracePt t="25418" x="3713163" y="5038725"/>
          <p14:tracePt t="25427" x="3729038" y="5038725"/>
          <p14:tracePt t="25436" x="3771900" y="5038725"/>
          <p14:tracePt t="25443" x="3789363" y="5038725"/>
          <p14:tracePt t="25452" x="3814763" y="5030788"/>
          <p14:tracePt t="25459" x="3822700" y="5030788"/>
          <p14:tracePt t="25466" x="3857625" y="5030788"/>
          <p14:tracePt t="25475" x="3883025" y="5030788"/>
          <p14:tracePt t="25483" x="3908425" y="5022850"/>
          <p14:tracePt t="25492" x="3933825" y="5022850"/>
          <p14:tracePt t="25499" x="3967163" y="5013325"/>
          <p14:tracePt t="25509" x="4002088" y="5005388"/>
          <p14:tracePt t="25515" x="4027488" y="4997450"/>
          <p14:tracePt t="25528" x="4044950" y="4987925"/>
          <p14:tracePt t="25531" x="4060825" y="4987925"/>
          <p14:tracePt t="25539" x="4078288" y="4987925"/>
          <p14:tracePt t="25546" x="4086225" y="4987925"/>
          <p14:tracePt t="25556" x="4103688" y="4987925"/>
          <p14:tracePt t="25562" x="4129088" y="4979988"/>
          <p14:tracePt t="25571" x="4154488" y="4979988"/>
          <p14:tracePt t="25579" x="4214813" y="4972050"/>
          <p14:tracePt t="25587" x="4256088" y="4972050"/>
          <p14:tracePt t="25595" x="4332288" y="4972050"/>
          <p14:tracePt t="25605" x="4400550" y="4972050"/>
          <p14:tracePt t="25622" x="4460875" y="4972050"/>
          <p14:tracePt t="25626" x="4511675" y="4972050"/>
          <p14:tracePt t="25636" x="4562475" y="4972050"/>
          <p14:tracePt t="25643" x="4587875" y="4972050"/>
          <p14:tracePt t="25652" x="4621213" y="4972050"/>
          <p14:tracePt t="25659" x="4646613" y="4972050"/>
          <p14:tracePt t="25668" x="4656138" y="4972050"/>
          <p14:tracePt t="26493" x="4656138" y="4979988"/>
          <p14:tracePt t="26500" x="4656138" y="4987925"/>
          <p14:tracePt t="26506" x="4656138" y="4997450"/>
          <p14:tracePt t="26515" x="4656138" y="5013325"/>
          <p14:tracePt t="26524" x="4656138" y="5022850"/>
          <p14:tracePt t="26533" x="4656138" y="5038725"/>
          <p14:tracePt t="26541" x="4656138" y="5048250"/>
          <p14:tracePt t="26548" x="4656138" y="5064125"/>
          <p14:tracePt t="26556" x="4656138" y="5081588"/>
          <p14:tracePt t="26572" x="4656138" y="5099050"/>
          <p14:tracePt t="26579" x="4656138" y="5132388"/>
          <p14:tracePt t="26588" x="4656138" y="5141913"/>
          <p14:tracePt t="26595" x="4646613" y="5157788"/>
          <p14:tracePt t="26603" x="4638675" y="5183188"/>
          <p14:tracePt t="26610" x="4621213" y="5208588"/>
          <p14:tracePt t="26619" x="4613275" y="5218113"/>
          <p14:tracePt t="26636" x="4595813" y="5243513"/>
          <p14:tracePt t="26643" x="4579938" y="5268913"/>
          <p14:tracePt t="26652" x="4562475" y="5302250"/>
          <p14:tracePt t="26659" x="4545013" y="5327650"/>
          <p14:tracePt t="26668" x="4519613" y="5362575"/>
          <p14:tracePt t="26675" x="4503738" y="5395913"/>
          <p14:tracePt t="26683" x="4476750" y="5421313"/>
          <p14:tracePt t="26692" x="4451350" y="5456238"/>
          <p14:tracePt t="26700" x="4425950" y="5497513"/>
          <p14:tracePt t="26707" x="4384675" y="5532438"/>
          <p14:tracePt t="26716" x="4349750" y="5575300"/>
          <p14:tracePt t="26726" x="4324350" y="5600700"/>
          <p14:tracePt t="26731" x="4298950" y="5616575"/>
          <p14:tracePt t="26740" x="4273550" y="5634038"/>
          <p14:tracePt t="26747" x="4256088" y="5641975"/>
          <p14:tracePt t="26758" x="4256088" y="5659438"/>
          <p14:tracePt t="26764" x="4248150" y="5659438"/>
          <p14:tracePt t="26771" x="4248150" y="5668963"/>
          <p14:tracePt t="26778" x="4240213" y="5668963"/>
          <p14:tracePt t="26786" x="4230688" y="5668963"/>
          <p14:tracePt t="26901" x="4222750" y="5668963"/>
          <p14:tracePt t="26907" x="4197350" y="5668963"/>
          <p14:tracePt t="26916" x="4179888" y="5668963"/>
          <p14:tracePt t="26924" x="4154488" y="5668963"/>
          <p14:tracePt t="26944" x="4121150" y="5668963"/>
          <p14:tracePt t="26946" x="4095750" y="5668963"/>
          <p14:tracePt t="26964" x="4078288" y="5668963"/>
          <p14:tracePt t="26971" x="4060825" y="5668963"/>
          <p14:tracePt t="26978" x="4027488" y="5668963"/>
          <p14:tracePt t="26988" x="3992563" y="5659438"/>
          <p14:tracePt t="26995" x="3951288" y="5659438"/>
          <p14:tracePt t="27004" x="3890963" y="5641975"/>
          <p14:tracePt t="27012" x="3814763" y="5641975"/>
          <p14:tracePt t="27021" x="3746500" y="5641975"/>
          <p14:tracePt t="27028" x="3533775" y="5641975"/>
          <p14:tracePt t="27037" x="3475038" y="5641975"/>
          <p14:tracePt t="27043" x="3414713" y="5641975"/>
          <p14:tracePt t="27052" x="3373438" y="5641975"/>
          <p14:tracePt t="27059" x="3348038" y="5641975"/>
          <p14:tracePt t="27067" x="3338513" y="5641975"/>
          <p14:tracePt t="27075" x="3322638" y="5641975"/>
          <p14:tracePt t="27083" x="3313113" y="5641975"/>
          <p14:tracePt t="27092" x="3287713" y="5641975"/>
          <p14:tracePt t="27100" x="3244850" y="5641975"/>
          <p14:tracePt t="27108" x="3203575" y="5641975"/>
          <p14:tracePt t="27115" x="3143250" y="5641975"/>
          <p14:tracePt t="27123" x="3084513" y="5641975"/>
          <p14:tracePt t="27131" x="3033713" y="5641975"/>
          <p14:tracePt t="27139" x="2973388" y="5641975"/>
          <p14:tracePt t="27148" x="2914650" y="5634038"/>
          <p14:tracePt t="27156" x="2879725" y="5634038"/>
          <p14:tracePt t="27162" x="2846388" y="5634038"/>
          <p14:tracePt t="27172" x="2828925" y="5626100"/>
          <p14:tracePt t="27180" x="2811463" y="5626100"/>
          <p14:tracePt t="27188" x="2786063" y="5626100"/>
          <p14:tracePt t="27195" x="2760663" y="5626100"/>
          <p14:tracePt t="27203" x="2727325" y="5626100"/>
          <p14:tracePt t="27210" x="2684463" y="5616575"/>
          <p14:tracePt t="27219" x="2633663" y="5616575"/>
          <p14:tracePt t="27227" x="2590800" y="5616575"/>
          <p14:tracePt t="27235" x="2565400" y="5616575"/>
          <p14:tracePt t="27243" x="2532063" y="5608638"/>
          <p14:tracePt t="27251" x="2497138" y="5600700"/>
          <p14:tracePt t="27259" x="2438400" y="5600700"/>
          <p14:tracePt t="27267" x="2420938" y="5600700"/>
          <p14:tracePt t="27274" x="2413000" y="5600700"/>
          <p14:tracePt t="27282" x="2395538" y="5600700"/>
          <p14:tracePt t="27291" x="2379663" y="5600700"/>
          <p14:tracePt t="27307" x="2362200" y="5600700"/>
          <p14:tracePt t="27314" x="2336800" y="5600700"/>
          <p14:tracePt t="27323" x="2319338" y="5600700"/>
          <p14:tracePt t="27331" x="2293938" y="5600700"/>
          <p14:tracePt t="27339" x="2260600" y="5591175"/>
          <p14:tracePt t="27347" x="2243138" y="5591175"/>
          <p14:tracePt t="27356" x="2208213" y="5591175"/>
          <p14:tracePt t="27363" x="2182813" y="5591175"/>
          <p14:tracePt t="27371" x="2149475" y="5591175"/>
          <p14:tracePt t="27379" x="2132013" y="5591175"/>
          <p14:tracePt t="27388" x="2106613" y="5591175"/>
          <p14:tracePt t="27395" x="2081213" y="5591175"/>
          <p14:tracePt t="27403" x="2073275" y="5591175"/>
          <p14:tracePt t="27411" x="2055813" y="5591175"/>
          <p14:tracePt t="27419" x="2047875" y="5591175"/>
          <p14:tracePt t="27427" x="2030413" y="5591175"/>
          <p14:tracePt t="27435" x="2012950" y="5591175"/>
          <p14:tracePt t="27443" x="1997075" y="5591175"/>
          <p14:tracePt t="27451" x="1979613" y="5591175"/>
          <p14:tracePt t="27459" x="1962150" y="5591175"/>
          <p14:tracePt t="27467" x="1954213" y="5591175"/>
          <p14:tracePt t="27475" x="1946275" y="5591175"/>
          <p14:tracePt t="27483" x="1936750" y="5591175"/>
          <p14:tracePt t="27581" x="1928813" y="5600700"/>
          <p14:tracePt t="27587" x="1920875" y="5600700"/>
          <p14:tracePt t="27596" x="1911350" y="5608638"/>
          <p14:tracePt t="27603" x="1903413" y="5608638"/>
          <p14:tracePt t="27611" x="1885950" y="5608638"/>
          <p14:tracePt t="27619" x="1878013" y="5608638"/>
          <p14:tracePt t="27627" x="1860550" y="5608638"/>
          <p14:tracePt t="27773" x="1885950" y="5608638"/>
          <p14:tracePt t="27779" x="1903413" y="5608638"/>
          <p14:tracePt t="27788" x="1936750" y="5608638"/>
          <p14:tracePt t="27795" x="1979613" y="5608638"/>
          <p14:tracePt t="27805" x="2012950" y="5608638"/>
          <p14:tracePt t="27811" x="2047875" y="5608638"/>
          <p14:tracePt t="27819" x="2090738" y="5608638"/>
          <p14:tracePt t="27827" x="2116138" y="5608638"/>
          <p14:tracePt t="27837" x="2157413" y="5608638"/>
          <p14:tracePt t="27843" x="2192338" y="5608638"/>
          <p14:tracePt t="27851" x="2225675" y="5608638"/>
          <p14:tracePt t="27859" x="2260600" y="5608638"/>
          <p14:tracePt t="27868" x="2276475" y="5608638"/>
          <p14:tracePt t="27875" x="2311400" y="5608638"/>
          <p14:tracePt t="27883" x="2352675" y="5608638"/>
          <p14:tracePt t="27891" x="2395538" y="5616575"/>
          <p14:tracePt t="27900" x="2438400" y="5616575"/>
          <p14:tracePt t="27907" x="2489200" y="5616575"/>
          <p14:tracePt t="27915" x="2540000" y="5616575"/>
          <p14:tracePt t="27924" x="2590800" y="5616575"/>
          <p14:tracePt t="27943" x="2701925" y="5616575"/>
          <p14:tracePt t="27947" x="2719388" y="5626100"/>
          <p14:tracePt t="27957" x="2727325" y="5626100"/>
          <p14:tracePt t="27963" x="2735263" y="5626100"/>
          <p14:tracePt t="27979" x="2752725" y="5626100"/>
          <p14:tracePt t="27989" x="2770188" y="5626100"/>
          <p14:tracePt t="27995" x="2795588" y="5626100"/>
          <p14:tracePt t="28003" x="2820988" y="5626100"/>
          <p14:tracePt t="28011" x="2846388" y="5626100"/>
          <p14:tracePt t="28021" x="2871788" y="5626100"/>
          <p14:tracePt t="28027" x="2905125" y="5634038"/>
          <p14:tracePt t="28037" x="2930525" y="5634038"/>
          <p14:tracePt t="28044" x="2947988" y="5634038"/>
          <p14:tracePt t="28052" x="2965450" y="5634038"/>
          <p14:tracePt t="28059" x="2973388" y="5634038"/>
          <p14:tracePt t="28068" x="2998788" y="5634038"/>
          <p14:tracePt t="28075" x="3016250" y="5634038"/>
          <p14:tracePt t="28084" x="3033713" y="5634038"/>
          <p14:tracePt t="28092" x="3059113" y="5634038"/>
          <p14:tracePt t="28100" x="3100388" y="5641975"/>
          <p14:tracePt t="28107" x="3143250" y="5641975"/>
          <p14:tracePt t="28116" x="3194050" y="5641975"/>
          <p14:tracePt t="28123" x="3219450" y="5641975"/>
          <p14:tracePt t="28131" x="3254375" y="5641975"/>
          <p14:tracePt t="28138" x="3279775" y="5641975"/>
          <p14:tracePt t="28147" x="3287713" y="5641975"/>
          <p14:tracePt t="28204" x="3297238" y="5641975"/>
          <p14:tracePt t="28211" x="3305175" y="5641975"/>
          <p14:tracePt t="28219" x="3322638" y="5641975"/>
          <p14:tracePt t="28226" x="3330575" y="5641975"/>
          <p14:tracePt t="28235" x="3338513" y="5641975"/>
          <p14:tracePt t="28243" x="3348038" y="5641975"/>
          <p14:tracePt t="28251" x="3355975" y="5641975"/>
          <p14:tracePt t="28267" x="3373438" y="5641975"/>
          <p14:tracePt t="28274" x="3381375" y="5641975"/>
          <p14:tracePt t="28283" x="3389313" y="5641975"/>
          <p14:tracePt t="28291" x="3398838" y="5641975"/>
          <p14:tracePt t="28299" x="3406775" y="5641975"/>
          <p14:tracePt t="28307" x="3414713" y="5641975"/>
          <p14:tracePt t="28326" x="3424238" y="5641975"/>
          <p14:tracePt t="28332" x="3432175" y="5641975"/>
          <p14:tracePt t="28341" x="3449638" y="5641975"/>
          <p14:tracePt t="28348" x="3467100" y="5641975"/>
          <p14:tracePt t="28357" x="3475038" y="5641975"/>
          <p14:tracePt t="28364" x="3492500" y="5641975"/>
          <p14:tracePt t="28375" x="3500438" y="5641975"/>
          <p14:tracePt t="28379" x="3517900" y="5641975"/>
          <p14:tracePt t="28388" x="3543300" y="5641975"/>
          <p14:tracePt t="28394" x="3551238" y="5641975"/>
          <p14:tracePt t="28404" x="3568700" y="5641975"/>
          <p14:tracePt t="28411" x="3611563" y="5641975"/>
          <p14:tracePt t="28419" x="3619500" y="5634038"/>
          <p14:tracePt t="28427" x="3636963" y="5634038"/>
          <p14:tracePt t="28435" x="3644900" y="5634038"/>
          <p14:tracePt t="28443" x="3652838" y="5634038"/>
          <p14:tracePt t="28452" x="3662363" y="5634038"/>
          <p14:tracePt t="28459" x="3670300" y="5634038"/>
          <p14:tracePt t="29283" x="3652838" y="5634038"/>
          <p14:tracePt t="29291" x="3619500" y="5634038"/>
          <p14:tracePt t="29299" x="3576638" y="5651500"/>
          <p14:tracePt t="29307" x="3500438" y="5676900"/>
          <p14:tracePt t="29315" x="3424238" y="5710238"/>
          <p14:tracePt t="29323" x="3322638" y="5745163"/>
          <p14:tracePt t="29331" x="3219450" y="5761038"/>
          <p14:tracePt t="29338" x="3100388" y="5795963"/>
          <p14:tracePt t="29347" x="2998788" y="5821363"/>
          <p14:tracePt t="29363" x="2914650" y="5846763"/>
          <p14:tracePt t="29374" x="2838450" y="5854700"/>
          <p14:tracePt t="29378" x="2778125" y="5864225"/>
          <p14:tracePt t="29388" x="2752725" y="5872163"/>
          <p14:tracePt t="29395" x="2727325" y="5880100"/>
          <p14:tracePt t="29403" x="2693988" y="5889625"/>
          <p14:tracePt t="29411" x="2633663" y="5897563"/>
          <p14:tracePt t="29419" x="2574925" y="5922963"/>
          <p14:tracePt t="29427" x="2514600" y="5932488"/>
          <p14:tracePt t="29435" x="2420938" y="5948363"/>
          <p14:tracePt t="29443" x="2344738" y="5983288"/>
          <p14:tracePt t="29451" x="2276475" y="6008688"/>
          <p14:tracePt t="29459" x="2132013" y="6024563"/>
          <p14:tracePt t="29467" x="2081213" y="6034088"/>
          <p14:tracePt t="29474" x="2047875" y="6059488"/>
          <p14:tracePt t="29483" x="2030413" y="6059488"/>
          <p14:tracePt t="29491" x="2005013" y="6067425"/>
          <p14:tracePt t="29499" x="1979613" y="6084888"/>
          <p14:tracePt t="29507" x="1954213" y="6092825"/>
          <p14:tracePt t="29515" x="1920875" y="6102350"/>
          <p14:tracePt t="29523" x="1885950" y="6118225"/>
          <p14:tracePt t="29531" x="1843088" y="6135688"/>
          <p14:tracePt t="29539" x="1792288" y="6161088"/>
          <p14:tracePt t="29549" x="1741488" y="6178550"/>
          <p14:tracePt t="29557" x="1682750" y="6194425"/>
          <p14:tracePt t="29563" x="1639888" y="6221413"/>
          <p14:tracePt t="29571" x="1589088" y="6246813"/>
          <p14:tracePt t="29579" x="1554163" y="6262688"/>
          <p14:tracePt t="29588" x="1538288" y="6288088"/>
          <p14:tracePt t="29595" x="1520825" y="6313488"/>
          <p14:tracePt t="29603" x="1512888" y="6338888"/>
          <p14:tracePt t="29611" x="1503363" y="6348413"/>
          <p14:tracePt t="29619" x="1503363" y="6356350"/>
          <p14:tracePt t="29627" x="1503363" y="6365875"/>
          <p14:tracePt t="29635" x="1495425" y="6373813"/>
          <p14:tracePt t="29643" x="1495425" y="6391275"/>
          <p14:tracePt t="29659" x="1495425" y="6407150"/>
          <p14:tracePt t="29667" x="1477963" y="6424613"/>
          <p14:tracePt t="29675" x="1470025" y="6450013"/>
          <p14:tracePt t="29683" x="1444625" y="6483350"/>
          <p14:tracePt t="29699" x="1435100" y="6483350"/>
          <p14:tracePt t="29707" x="1427163" y="6492875"/>
          <p14:tracePt t="29723" x="1427163" y="6500813"/>
          <p14:tracePt t="29731" x="1409700" y="6510338"/>
          <p14:tracePt t="29739" x="1393825" y="6535738"/>
          <p14:tracePt t="29747" x="1384300" y="6543675"/>
          <p14:tracePt t="29756" x="1384300" y="6551613"/>
          <p14:tracePt t="29907" x="1393825" y="6551613"/>
          <p14:tracePt t="29914" x="1409700" y="6551613"/>
          <p14:tracePt t="29940" x="1419225" y="6551613"/>
          <p14:tracePt t="29947" x="1427163" y="6551613"/>
          <p14:tracePt t="29972" x="1435100" y="6551613"/>
          <p14:tracePt t="29979" x="1444625" y="6551613"/>
          <p14:tracePt t="29988" x="1452563" y="6551613"/>
          <p14:tracePt t="29995" x="1462088" y="6551613"/>
          <p14:tracePt t="30006" x="1477963" y="6551613"/>
          <p14:tracePt t="30027" x="1487488" y="6551613"/>
          <p14:tracePt t="30043" x="1495425" y="6543675"/>
          <p14:tracePt t="30075" x="1503363" y="6543675"/>
          <p14:tracePt t="30083" x="1512888" y="6535738"/>
          <p14:tracePt t="30091" x="1520825" y="6535738"/>
          <p14:tracePt t="30107" x="1528763" y="6535738"/>
          <p14:tracePt t="30116" x="1538288" y="6535738"/>
          <p14:tracePt t="30124" x="1546225" y="6535738"/>
          <p14:tracePt t="30131" x="1554163" y="6526213"/>
          <p14:tracePt t="30139" x="1563688" y="6526213"/>
          <p14:tracePt t="30148" x="1571625" y="6518275"/>
          <p14:tracePt t="30154" x="1589088" y="6518275"/>
          <p14:tracePt t="30163" x="1597025" y="6518275"/>
          <p14:tracePt t="30172" x="1606550" y="6518275"/>
          <p14:tracePt t="30179" x="1622425" y="6518275"/>
          <p14:tracePt t="30189" x="1657350" y="6510338"/>
          <p14:tracePt t="30204" x="1673225" y="6500813"/>
          <p14:tracePt t="30211" x="1682750" y="6500813"/>
          <p14:tracePt t="30219" x="1698625" y="6500813"/>
          <p14:tracePt t="30226" x="1716088" y="6500813"/>
          <p14:tracePt t="30235" x="1733550" y="6500813"/>
          <p14:tracePt t="30243" x="1758950" y="6500813"/>
          <p14:tracePt t="30252" x="1776413" y="6500813"/>
          <p14:tracePt t="30260" x="1784350" y="6500813"/>
          <p14:tracePt t="30267" x="1792288" y="6500813"/>
          <p14:tracePt t="30275" x="1801813" y="6500813"/>
          <p14:tracePt t="30324" x="1809750" y="6500813"/>
          <p14:tracePt t="30331" x="1817688" y="6500813"/>
          <p14:tracePt t="30339" x="1827213" y="6500813"/>
          <p14:tracePt t="30347" x="1843088" y="6500813"/>
          <p14:tracePt t="30354" x="1852613" y="6500813"/>
          <p14:tracePt t="30364" x="1860550" y="6500813"/>
          <p14:tracePt t="30372" x="1878013" y="6500813"/>
          <p14:tracePt t="30419" x="1885950" y="6500813"/>
          <p14:tracePt t="30428" x="1893888" y="6500813"/>
          <p14:tracePt t="30443" x="1903413" y="6500813"/>
          <p14:tracePt t="30451" x="1911350" y="6492875"/>
          <p14:tracePt t="30458" x="1920875" y="6492875"/>
          <p14:tracePt t="30467" x="1928813" y="6492875"/>
          <p14:tracePt t="30475" x="1936750" y="6492875"/>
          <p14:tracePt t="30484" x="1954213" y="6492875"/>
          <p14:tracePt t="30491" x="1962150" y="6492875"/>
          <p14:tracePt t="30499" x="1979613" y="6483350"/>
          <p14:tracePt t="30507" x="1987550" y="6483350"/>
          <p14:tracePt t="30515" x="2005013" y="6483350"/>
          <p14:tracePt t="30524" x="2030413" y="6483350"/>
          <p14:tracePt t="30530" x="2047875" y="6475413"/>
          <p14:tracePt t="30539" x="2073275" y="6475413"/>
          <p14:tracePt t="30547" x="2090738" y="6475413"/>
          <p14:tracePt t="30558" x="2098675" y="6475413"/>
          <p14:tracePt t="30563" x="2124075" y="6475413"/>
          <p14:tracePt t="30571" x="2141538" y="6475413"/>
          <p14:tracePt t="30579" x="2157413" y="6467475"/>
          <p14:tracePt t="30588" x="2182813" y="6467475"/>
          <p14:tracePt t="30595" x="2200275" y="6467475"/>
          <p14:tracePt t="30604" x="2217738" y="6467475"/>
          <p14:tracePt t="30611" x="2243138" y="6467475"/>
          <p14:tracePt t="30620" x="2260600" y="6467475"/>
          <p14:tracePt t="30627" x="2276475" y="6467475"/>
          <p14:tracePt t="30635" x="2311400" y="6457950"/>
          <p14:tracePt t="30643" x="2327275" y="6457950"/>
          <p14:tracePt t="30650" x="2344738" y="6457950"/>
          <p14:tracePt t="30658" x="2362200" y="6457950"/>
          <p14:tracePt t="30667" x="2379663" y="6457950"/>
          <p14:tracePt t="30675" x="2387600" y="6457950"/>
          <p14:tracePt t="30683" x="2413000" y="6450013"/>
          <p14:tracePt t="30691" x="2420938" y="6450013"/>
          <p14:tracePt t="30699" x="2430463" y="6450013"/>
          <p14:tracePt t="30707" x="2446338" y="6450013"/>
          <p14:tracePt t="30715" x="2455863" y="6450013"/>
          <p14:tracePt t="30731" x="2463800" y="6450013"/>
          <p14:tracePt t="30739" x="2471738" y="6450013"/>
          <p14:tracePt t="30747" x="2481263" y="6450013"/>
          <p14:tracePt t="30756" x="2497138" y="6450013"/>
          <p14:tracePt t="30763" x="2506663" y="6450013"/>
          <p14:tracePt t="30771" x="2524125" y="6450013"/>
          <p14:tracePt t="30778" x="2540000" y="6450013"/>
          <p14:tracePt t="30788" x="2549525" y="6450013"/>
          <p14:tracePt t="30795" x="2565400" y="6450013"/>
          <p14:tracePt t="30804" x="2590800" y="6450013"/>
          <p14:tracePt t="30811" x="2608263" y="6450013"/>
          <p14:tracePt t="30822" x="2641600" y="6450013"/>
          <p14:tracePt t="30828" x="2693988" y="6450013"/>
          <p14:tracePt t="30835" x="2752725" y="6450013"/>
          <p14:tracePt t="30843" x="2838450" y="6450013"/>
          <p14:tracePt t="30851" x="2905125" y="6450013"/>
          <p14:tracePt t="30859" x="2990850" y="6450013"/>
          <p14:tracePt t="30867" x="3067050" y="6450013"/>
          <p14:tracePt t="30875" x="3127375" y="6450013"/>
          <p14:tracePt t="30883" x="3194050" y="6450013"/>
          <p14:tracePt t="30891" x="3211513" y="6450013"/>
          <p14:tracePt t="30907" x="3228975" y="6450013"/>
          <p14:tracePt t="30915" x="3236913" y="6450013"/>
          <p14:tracePt t="30923" x="3244850" y="6450013"/>
          <p14:tracePt t="30941" x="3270250" y="6450013"/>
          <p14:tracePt t="30947" x="3287713" y="6450013"/>
          <p14:tracePt t="30955" x="3305175" y="6450013"/>
          <p14:tracePt t="30971" x="3313113" y="6450013"/>
          <p14:tracePt t="30987" x="3322638" y="6450013"/>
          <p14:tracePt t="31011" x="3330575" y="6450013"/>
          <p14:tracePt t="31019" x="3348038" y="6450013"/>
          <p14:tracePt t="31027" x="3355975" y="6450013"/>
          <p14:tracePt t="31035" x="3373438" y="6450013"/>
          <p14:tracePt t="31043" x="3381375" y="6450013"/>
          <p14:tracePt t="31052" x="3406775" y="6450013"/>
          <p14:tracePt t="31060" x="3424238" y="6450013"/>
          <p14:tracePt t="31068" x="3432175" y="6450013"/>
          <p14:tracePt t="31075" x="3449638" y="6442075"/>
          <p14:tracePt t="31091" x="3467100" y="6442075"/>
          <p14:tracePt t="31099" x="3482975" y="6442075"/>
          <p14:tracePt t="31107" x="3500438" y="6442075"/>
          <p14:tracePt t="31115" x="3568700" y="6442075"/>
          <p14:tracePt t="31123" x="3594100" y="6432550"/>
          <p14:tracePt t="31132" x="3619500" y="6432550"/>
          <p14:tracePt t="31139" x="3652838" y="6424613"/>
          <p14:tracePt t="31146" x="3687763" y="6416675"/>
          <p14:tracePt t="31155" x="3721100" y="6407150"/>
          <p14:tracePt t="31163" x="3746500" y="6407150"/>
          <p14:tracePt t="31171" x="3781425" y="6399213"/>
          <p14:tracePt t="31179" x="3806825" y="6391275"/>
          <p14:tracePt t="31188" x="3832225" y="6391275"/>
          <p14:tracePt t="31196" x="3848100" y="6381750"/>
          <p14:tracePt t="31205" x="3857625" y="6381750"/>
          <p14:tracePt t="31211" x="3865563" y="6373813"/>
          <p14:tracePt t="31221" x="3873500" y="6373813"/>
          <p14:tracePt t="31260" x="3883025" y="6365875"/>
          <p14:tracePt t="31267" x="3890963" y="6365875"/>
          <p14:tracePt t="34597" x="3890963" y="6348413"/>
          <p14:tracePt t="34603" x="3890963" y="6330950"/>
          <p14:tracePt t="34611" x="3890963" y="6313488"/>
          <p14:tracePt t="34619" x="3865563" y="6229350"/>
          <p14:tracePt t="34627" x="3857625" y="6186488"/>
          <p14:tracePt t="34636" x="3848100" y="6153150"/>
          <p14:tracePt t="34646" x="3848100" y="6092825"/>
          <p14:tracePt t="34653" x="3840163" y="6034088"/>
          <p14:tracePt t="34660" x="3840163" y="5948363"/>
          <p14:tracePt t="34669" x="3832225" y="5864225"/>
          <p14:tracePt t="34675" x="3822700" y="5761038"/>
          <p14:tracePt t="34685" x="3822700" y="5676900"/>
          <p14:tracePt t="34691" x="3806825" y="5591175"/>
          <p14:tracePt t="34700" x="3806825" y="5489575"/>
          <p14:tracePt t="34707" x="3806825" y="5421313"/>
          <p14:tracePt t="34715" x="3797300" y="5337175"/>
          <p14:tracePt t="34723" x="3789363" y="5251450"/>
          <p14:tracePt t="34732" x="3789363" y="5167313"/>
          <p14:tracePt t="34740" x="3771900" y="5064125"/>
          <p14:tracePt t="34748" x="3763963" y="4979988"/>
          <p14:tracePt t="34755" x="3756025" y="4878388"/>
          <p14:tracePt t="34763" x="3756025" y="4775200"/>
          <p14:tracePt t="34771" x="3729038" y="4691063"/>
          <p14:tracePt t="34779" x="3721100" y="4589463"/>
          <p14:tracePt t="34787" x="3721100" y="4513263"/>
          <p14:tracePt t="34796" x="3695700" y="4445000"/>
          <p14:tracePt t="34804" x="3687763" y="4384675"/>
          <p14:tracePt t="34812" x="3670300" y="4316413"/>
          <p14:tracePt t="34820" x="3652838" y="4283075"/>
          <p14:tracePt t="34827" x="3636963" y="4249738"/>
          <p14:tracePt t="34836" x="3602038" y="4189413"/>
          <p14:tracePt t="34844" x="3594100" y="4164013"/>
          <p14:tracePt t="34853" x="3586163" y="4146550"/>
          <p14:tracePt t="34860" x="3576638" y="4130675"/>
          <p14:tracePt t="34876" x="3576638" y="4113213"/>
          <p14:tracePt t="34886" x="3576638" y="4105275"/>
          <p14:tracePt t="34891" x="3576638" y="4095750"/>
          <p14:tracePt t="34899" x="3568700" y="4087813"/>
          <p14:tracePt t="34907" x="3559175" y="4079875"/>
          <p14:tracePt t="34916" x="3559175" y="4070350"/>
          <p14:tracePt t="34923" x="3559175" y="4062413"/>
          <p14:tracePt t="34940" x="3551238" y="4044950"/>
          <p14:tracePt t="34946" x="3543300" y="4027488"/>
          <p14:tracePt t="34954" x="3533775" y="4011613"/>
          <p14:tracePt t="34963" x="3525838" y="3994150"/>
          <p14:tracePt t="34971" x="3517900" y="3968750"/>
          <p14:tracePt t="34979" x="3500438" y="3943350"/>
          <p14:tracePt t="34988" x="3500438" y="3925888"/>
          <p14:tracePt t="34995" x="3500438" y="3900488"/>
          <p14:tracePt t="35003" x="3492500" y="3875088"/>
          <p14:tracePt t="35011" x="3482975" y="3849688"/>
          <p14:tracePt t="35019" x="3475038" y="3832225"/>
          <p14:tracePt t="35028" x="3467100" y="3806825"/>
          <p14:tracePt t="35036" x="3467100" y="3781425"/>
          <p14:tracePt t="35043" x="3457575" y="3763963"/>
          <p14:tracePt t="35054" x="3449638" y="3738563"/>
          <p14:tracePt t="35059" x="3432175" y="3697288"/>
          <p14:tracePt t="35069" x="3424238" y="3679825"/>
          <p14:tracePt t="35075" x="3414713" y="3654425"/>
          <p14:tracePt t="35086" x="3406775" y="3636963"/>
          <p14:tracePt t="35091" x="3398838" y="3629025"/>
          <p14:tracePt t="35101" x="3398838" y="3611563"/>
          <p14:tracePt t="35107" x="3389313" y="3594100"/>
          <p14:tracePt t="35116" x="3381375" y="3586163"/>
          <p14:tracePt t="35124" x="3363913" y="3578225"/>
          <p14:tracePt t="35134" x="3355975" y="3560763"/>
          <p14:tracePt t="35139" x="3355975" y="3552825"/>
          <p14:tracePt t="35148" x="3338513" y="3543300"/>
          <p14:tracePt t="35164" x="3330575" y="3535363"/>
          <p14:tracePt t="35171" x="3330575" y="3527425"/>
          <p14:tracePt t="35203" x="3322638" y="3527425"/>
          <p14:tracePt t="35420" x="3322638" y="3517900"/>
          <p14:tracePt t="35493" x="3322638" y="3509963"/>
          <p14:tracePt t="35813" x="3313113" y="3509963"/>
          <p14:tracePt t="43212" x="3330575" y="3535363"/>
          <p14:tracePt t="43219" x="3348038" y="3560763"/>
          <p14:tracePt t="43227" x="3373438" y="3586163"/>
          <p14:tracePt t="43235" x="3389313" y="3603625"/>
          <p14:tracePt t="43243" x="3406775" y="3654425"/>
          <p14:tracePt t="43251" x="3414713" y="3671888"/>
          <p14:tracePt t="43259" x="3414713" y="3697288"/>
          <p14:tracePt t="43267" x="3414713" y="3722688"/>
          <p14:tracePt t="43275" x="3414713" y="3756025"/>
          <p14:tracePt t="43282" x="3414713" y="3798888"/>
          <p14:tracePt t="43291" x="3414713" y="3824288"/>
          <p14:tracePt t="43299" x="3414713" y="3857625"/>
          <p14:tracePt t="43307" x="3414713" y="3892550"/>
          <p14:tracePt t="43315" x="3414713" y="3917950"/>
          <p14:tracePt t="43323" x="3414713" y="3943350"/>
          <p14:tracePt t="43330" x="3414713" y="3968750"/>
          <p14:tracePt t="43339" x="3406775" y="4002088"/>
          <p14:tracePt t="43349" x="3398838" y="4019550"/>
          <p14:tracePt t="43355" x="3389313" y="4037013"/>
          <p14:tracePt t="43364" x="3373438" y="4062413"/>
          <p14:tracePt t="43371" x="3355975" y="4087813"/>
          <p14:tracePt t="43380" x="3330575" y="4121150"/>
          <p14:tracePt t="43387" x="3313113" y="4156075"/>
          <p14:tracePt t="43398" x="3287713" y="4206875"/>
          <p14:tracePt t="43403" x="3270250" y="4257675"/>
          <p14:tracePt t="43412" x="3236913" y="4300538"/>
          <p14:tracePt t="43419" x="3211513" y="4341813"/>
          <p14:tracePt t="43428" x="3178175" y="4394200"/>
          <p14:tracePt t="43434" x="3160713" y="4427538"/>
          <p14:tracePt t="43444" x="3135313" y="4460875"/>
          <p14:tracePt t="43450" x="3117850" y="4478338"/>
          <p14:tracePt t="43458" x="3059113" y="4503738"/>
          <p14:tracePt t="43466" x="3049588" y="4513263"/>
          <p14:tracePt t="43475" x="3024188" y="4521200"/>
          <p14:tracePt t="43492" x="2990850" y="4521200"/>
          <p14:tracePt t="43499" x="2955925" y="4529138"/>
          <p14:tracePt t="43507" x="2905125" y="4529138"/>
          <p14:tracePt t="43515" x="2846388" y="4529138"/>
          <p14:tracePt t="43524" x="2770188" y="4529138"/>
          <p14:tracePt t="43533" x="2701925" y="4529138"/>
          <p14:tracePt t="43538" x="2641600" y="4529138"/>
          <p14:tracePt t="43547" x="2574925" y="4529138"/>
          <p14:tracePt t="43555" x="2524125" y="4529138"/>
          <p14:tracePt t="43564" x="2463800" y="4521200"/>
          <p14:tracePt t="43571" x="2420938" y="4521200"/>
          <p14:tracePt t="43580" x="2379663" y="4513263"/>
          <p14:tracePt t="43587" x="2336800" y="4513263"/>
          <p14:tracePt t="43596" x="2286000" y="4495800"/>
          <p14:tracePt t="43603" x="2268538" y="4495800"/>
          <p14:tracePt t="43613" x="2235200" y="4486275"/>
          <p14:tracePt t="43619" x="2208213" y="4486275"/>
          <p14:tracePt t="43629" x="2182813" y="4478338"/>
          <p14:tracePt t="43637" x="2157413" y="4460875"/>
          <p14:tracePt t="43643" x="2141538" y="4452938"/>
          <p14:tracePt t="43650" x="2116138" y="4445000"/>
          <p14:tracePt t="43659" x="2090738" y="4427538"/>
          <p14:tracePt t="43668" x="2065338" y="4419600"/>
          <p14:tracePt t="43674" x="2022475" y="4402138"/>
          <p14:tracePt t="43682" x="2005013" y="4394200"/>
          <p14:tracePt t="43691" x="1987550" y="4384675"/>
          <p14:tracePt t="43699" x="1971675" y="4376738"/>
          <p14:tracePt t="43707" x="1946275" y="4376738"/>
          <p14:tracePt t="43715" x="1920875" y="4359275"/>
          <p14:tracePt t="43724" x="1903413" y="4333875"/>
          <p14:tracePt t="43731" x="1878013" y="4308475"/>
          <p14:tracePt t="43739" x="1852613" y="4283075"/>
          <p14:tracePt t="43747" x="1827213" y="4249738"/>
          <p14:tracePt t="43756" x="1801813" y="4224338"/>
          <p14:tracePt t="43764" x="1776413" y="4197350"/>
          <p14:tracePt t="43773" x="1758950" y="4171950"/>
          <p14:tracePt t="43780" x="1749425" y="4146550"/>
          <p14:tracePt t="43788" x="1741488" y="4138613"/>
          <p14:tracePt t="43804" x="1741488" y="4113213"/>
          <p14:tracePt t="43814" x="1733550" y="4087813"/>
          <p14:tracePt t="43820" x="1733550" y="4079875"/>
          <p14:tracePt t="43827" x="1733550" y="4052888"/>
          <p14:tracePt t="43835" x="1733550" y="4027488"/>
          <p14:tracePt t="43844" x="1733550" y="4019550"/>
          <p14:tracePt t="43851" x="1741488" y="3994150"/>
          <p14:tracePt t="43859" x="1749425" y="3968750"/>
          <p14:tracePt t="43867" x="1766888" y="3943350"/>
          <p14:tracePt t="43874" x="1784350" y="3917950"/>
          <p14:tracePt t="43883" x="1801813" y="3900488"/>
          <p14:tracePt t="43891" x="1801813" y="3883025"/>
          <p14:tracePt t="43899" x="1852613" y="3832225"/>
          <p14:tracePt t="43907" x="1878013" y="3824288"/>
          <p14:tracePt t="43915" x="1903413" y="3806825"/>
          <p14:tracePt t="43923" x="1946275" y="3773488"/>
          <p14:tracePt t="43931" x="1979613" y="3748088"/>
          <p14:tracePt t="43939" x="2030413" y="3730625"/>
          <p14:tracePt t="43948" x="2081213" y="3713163"/>
          <p14:tracePt t="43955" x="2124075" y="3705225"/>
          <p14:tracePt t="43964" x="2182813" y="3679825"/>
          <p14:tracePt t="43971" x="2235200" y="3671888"/>
          <p14:tracePt t="43979" x="2286000" y="3671888"/>
          <p14:tracePt t="43987" x="2352675" y="3662363"/>
          <p14:tracePt t="43996" x="2420938" y="3662363"/>
          <p14:tracePt t="44005" x="2489200" y="3662363"/>
          <p14:tracePt t="44012" x="2565400" y="3654425"/>
          <p14:tracePt t="44018" x="2633663" y="3654425"/>
          <p14:tracePt t="44027" x="2709863" y="3654425"/>
          <p14:tracePt t="44036" x="2770188" y="3654425"/>
          <p14:tracePt t="44044" x="2820988" y="3654425"/>
          <p14:tracePt t="44050" x="2854325" y="3654425"/>
          <p14:tracePt t="44059" x="2889250" y="3654425"/>
          <p14:tracePt t="44067" x="2922588" y="3654425"/>
          <p14:tracePt t="44075" x="2940050" y="3654425"/>
          <p14:tracePt t="44083" x="2973388" y="3654425"/>
          <p14:tracePt t="44092" x="2998788" y="3654425"/>
          <p14:tracePt t="44099" x="3016250" y="3654425"/>
          <p14:tracePt t="44115" x="3092450" y="3662363"/>
          <p14:tracePt t="44131" x="3117850" y="3679825"/>
          <p14:tracePt t="44138" x="3143250" y="3687763"/>
          <p14:tracePt t="44148" x="3168650" y="3697288"/>
          <p14:tracePt t="44155" x="3194050" y="3713163"/>
          <p14:tracePt t="44163" x="3203575" y="3730625"/>
          <p14:tracePt t="44170" x="3219450" y="3748088"/>
          <p14:tracePt t="44179" x="3236913" y="3756025"/>
          <p14:tracePt t="44187" x="3262313" y="3773488"/>
          <p14:tracePt t="44197" x="3287713" y="3790950"/>
          <p14:tracePt t="44203" x="3297238" y="3806825"/>
          <p14:tracePt t="44212" x="3313113" y="3816350"/>
          <p14:tracePt t="44219" x="3338513" y="3832225"/>
          <p14:tracePt t="44229" x="3355975" y="3841750"/>
          <p14:tracePt t="44236" x="3363913" y="3849688"/>
          <p14:tracePt t="44244" x="3389313" y="3875088"/>
          <p14:tracePt t="44251" x="3406775" y="3892550"/>
          <p14:tracePt t="44261" x="3424238" y="3917950"/>
          <p14:tracePt t="44267" x="3441700" y="3935413"/>
          <p14:tracePt t="44275" x="3449638" y="3943350"/>
          <p14:tracePt t="44283" x="3449638" y="3951288"/>
          <p14:tracePt t="44291" x="3467100" y="3968750"/>
          <p14:tracePt t="44299" x="3475038" y="3968750"/>
          <p14:tracePt t="44306" x="3475038" y="3976688"/>
          <p14:tracePt t="44316" x="3475038" y="3986213"/>
          <p14:tracePt t="44323" x="3475038" y="3994150"/>
          <p14:tracePt t="44331" x="3475038" y="4002088"/>
          <p14:tracePt t="44339" x="3475038" y="4019550"/>
          <p14:tracePt t="44347" x="3475038" y="4044950"/>
          <p14:tracePt t="44355" x="3475038" y="4062413"/>
          <p14:tracePt t="44363" x="3475038" y="4070350"/>
          <p14:tracePt t="44380" x="3475038" y="4079875"/>
          <p14:tracePt t="44395" x="3467100" y="4095750"/>
          <p14:tracePt t="44403" x="3441700" y="4105275"/>
          <p14:tracePt t="44412" x="3424238" y="4113213"/>
          <p14:tracePt t="44420" x="3389313" y="4121150"/>
          <p14:tracePt t="44430" x="3338513" y="4130675"/>
          <p14:tracePt t="44434" x="3297238" y="4138613"/>
          <p14:tracePt t="44443" x="3254375" y="4138613"/>
          <p14:tracePt t="44459" x="3219450" y="4146550"/>
          <p14:tracePt t="44467" x="3178175" y="4146550"/>
          <p14:tracePt t="44476" x="3143250" y="4146550"/>
          <p14:tracePt t="44483" x="3100388" y="4146550"/>
          <p14:tracePt t="44491" x="3067050" y="4146550"/>
          <p14:tracePt t="44499" x="3024188" y="4156075"/>
          <p14:tracePt t="44507" x="2965450" y="4156075"/>
          <p14:tracePt t="44515" x="2922588" y="4156075"/>
          <p14:tracePt t="44525" x="2863850" y="4156075"/>
          <p14:tracePt t="44531" x="2820988" y="4156075"/>
          <p14:tracePt t="44539" x="2778125" y="4156075"/>
          <p14:tracePt t="44547" x="2752725" y="4156075"/>
          <p14:tracePt t="44555" x="2735263" y="4156075"/>
          <p14:tracePt t="44563" x="2719388" y="4156075"/>
          <p14:tracePt t="44572" x="2693988" y="4156075"/>
          <p14:tracePt t="44587" x="2684463" y="4156075"/>
          <p14:tracePt t="44595" x="2676525" y="4156075"/>
          <p14:tracePt t="44613" x="2668588" y="4156075"/>
          <p14:tracePt t="44620" x="2651125" y="4156075"/>
          <p14:tracePt t="44635" x="2641600" y="4156075"/>
          <p14:tracePt t="44644" x="2633663" y="4156075"/>
          <p14:tracePt t="45059" x="2641600" y="4156075"/>
          <p14:tracePt t="45076" x="2651125" y="4156075"/>
          <p14:tracePt t="45083" x="2659063" y="4156075"/>
          <p14:tracePt t="45092" x="2668588" y="4156075"/>
          <p14:tracePt t="45116" x="2684463" y="4156075"/>
          <p14:tracePt t="45124" x="2693988" y="4156075"/>
          <p14:tracePt t="45131" x="2709863" y="4156075"/>
          <p14:tracePt t="45146" x="2727325" y="4156075"/>
          <p14:tracePt t="45154" x="2744788" y="4156075"/>
          <p14:tracePt t="45163" x="2760663" y="4156075"/>
          <p14:tracePt t="45172" x="2786063" y="4156075"/>
          <p14:tracePt t="45180" x="2795588" y="4146550"/>
          <p14:tracePt t="45187" x="2811463" y="4138613"/>
          <p14:tracePt t="45195" x="2828925" y="4130675"/>
          <p14:tracePt t="45203" x="2838450" y="4121150"/>
          <p14:tracePt t="45214" x="2854325" y="4121150"/>
          <p14:tracePt t="45219" x="2863850" y="4113213"/>
          <p14:tracePt t="45228" x="2871788" y="4113213"/>
          <p14:tracePt t="45244" x="2879725" y="4113213"/>
          <p14:tracePt t="45251" x="2889250" y="4113213"/>
          <p14:tracePt t="45268" x="2897188" y="4113213"/>
          <p14:tracePt t="45276" x="2905125" y="4113213"/>
          <p14:tracePt t="45291" x="2914650" y="4113213"/>
          <p14:tracePt t="45299" x="2922588" y="4113213"/>
          <p14:tracePt t="45307" x="2930525" y="4113213"/>
          <p14:tracePt t="45314" x="2940050" y="4113213"/>
          <p14:tracePt t="45324" x="2955925" y="4113213"/>
          <p14:tracePt t="45331" x="2965450" y="4113213"/>
          <p14:tracePt t="45339" x="2990850" y="4113213"/>
          <p14:tracePt t="45347" x="3016250" y="4113213"/>
          <p14:tracePt t="45354" x="3033713" y="4113213"/>
          <p14:tracePt t="45363" x="3067050" y="4113213"/>
          <p14:tracePt t="45373" x="3092450" y="4113213"/>
          <p14:tracePt t="45379" x="3127375" y="4105275"/>
          <p14:tracePt t="45387" x="3143250" y="4105275"/>
          <p14:tracePt t="45395" x="3168650" y="4105275"/>
          <p14:tracePt t="45404" x="3194050" y="4105275"/>
          <p14:tracePt t="45414" x="3203575" y="4095750"/>
          <p14:tracePt t="45420" x="3219450" y="4087813"/>
          <p14:tracePt t="45429" x="3236913" y="4087813"/>
          <p14:tracePt t="45436" x="3244850" y="4079875"/>
          <p14:tracePt t="45443" x="3254375" y="4079875"/>
          <p14:tracePt t="45451" x="3270250" y="4070350"/>
          <p14:tracePt t="45459" x="3287713" y="4070350"/>
          <p14:tracePt t="45467" x="3305175" y="4070350"/>
          <p14:tracePt t="45482" x="3322638" y="4062413"/>
          <p14:tracePt t="45499" x="3338513" y="4052888"/>
          <p14:tracePt t="45508" x="3348038" y="4052888"/>
          <p14:tracePt t="45516" x="3355975" y="4044950"/>
          <p14:tracePt t="45523" x="3363913" y="4044950"/>
          <p14:tracePt t="45531" x="3381375" y="4037013"/>
          <p14:tracePt t="45546" x="3389313" y="4037013"/>
          <p14:tracePt t="45555" x="3398838" y="4037013"/>
          <p14:tracePt t="45571" x="3406775" y="4037013"/>
          <p14:tracePt t="45579" x="3414713" y="4037013"/>
          <p14:tracePt t="45723" x="3406775" y="4037013"/>
          <p14:tracePt t="45731" x="3389313" y="4037013"/>
          <p14:tracePt t="45739" x="3287713" y="4037013"/>
          <p14:tracePt t="45747" x="3211513" y="4037013"/>
          <p14:tracePt t="45755" x="3117850" y="4037013"/>
          <p14:tracePt t="45762" x="3008313" y="4037013"/>
          <p14:tracePt t="45771" x="2889250" y="4019550"/>
          <p14:tracePt t="45779" x="2760663" y="4019550"/>
          <p14:tracePt t="45787" x="2651125" y="4011613"/>
          <p14:tracePt t="45797" x="2565400" y="4002088"/>
          <p14:tracePt t="45812" x="2481263" y="4002088"/>
          <p14:tracePt t="45819" x="2405063" y="4002088"/>
          <p14:tracePt t="45828" x="2301875" y="4002088"/>
          <p14:tracePt t="45907" x="2301875" y="3994150"/>
          <p14:tracePt t="45915" x="2319338" y="3994150"/>
          <p14:tracePt t="45929" x="2327275" y="3986213"/>
          <p14:tracePt t="45932" x="2352675" y="3986213"/>
          <p14:tracePt t="45940" x="2379663" y="3976688"/>
          <p14:tracePt t="45946" x="2413000" y="3976688"/>
          <p14:tracePt t="45955" x="2438400" y="3976688"/>
          <p14:tracePt t="45962" x="2471738" y="3976688"/>
          <p14:tracePt t="45972" x="2506663" y="3976688"/>
          <p14:tracePt t="45980" x="2524125" y="3976688"/>
          <p14:tracePt t="45987" x="2557463" y="3976688"/>
          <p14:tracePt t="45995" x="2651125" y="3960813"/>
          <p14:tracePt t="46003" x="2693988" y="3951288"/>
          <p14:tracePt t="46011" x="2744788" y="3943350"/>
          <p14:tracePt t="46019" x="2786063" y="3925888"/>
          <p14:tracePt t="46027" x="2846388" y="3908425"/>
          <p14:tracePt t="46035" x="2922588" y="3892550"/>
          <p14:tracePt t="46044" x="2982913" y="3857625"/>
          <p14:tracePt t="46051" x="3059113" y="3841750"/>
          <p14:tracePt t="46058" x="3127375" y="3806825"/>
          <p14:tracePt t="46068" x="3186113" y="3790950"/>
          <p14:tracePt t="46076" x="3262313" y="3763963"/>
          <p14:tracePt t="46083" x="3322638" y="3748088"/>
          <p14:tracePt t="46091" x="3381375" y="3722688"/>
          <p14:tracePt t="46098" x="3441700" y="3705225"/>
          <p14:tracePt t="46107" x="3500438" y="3679825"/>
          <p14:tracePt t="46115" x="3576638" y="3654425"/>
          <p14:tracePt t="46124" x="3636963" y="3629025"/>
          <p14:tracePt t="46139" x="3687763" y="3603625"/>
          <p14:tracePt t="46147" x="3756025" y="3578225"/>
          <p14:tracePt t="46155" x="3797300" y="3560763"/>
          <p14:tracePt t="46163" x="3832225" y="3552825"/>
          <p14:tracePt t="46172" x="3865563" y="3535363"/>
          <p14:tracePt t="46179" x="3890963" y="3527425"/>
          <p14:tracePt t="46187" x="3916363" y="3517900"/>
          <p14:tracePt t="46195" x="3933825" y="3509963"/>
          <p14:tracePt t="46203" x="3967163" y="3502025"/>
          <p14:tracePt t="46212" x="3992563" y="3492500"/>
          <p14:tracePt t="46220" x="4035425" y="3475038"/>
          <p14:tracePt t="46228" x="4070350" y="3459163"/>
          <p14:tracePt t="46235" x="4162425" y="3441700"/>
          <p14:tracePt t="46245" x="4197350" y="3424238"/>
          <p14:tracePt t="46253" x="4230688" y="3416300"/>
          <p14:tracePt t="46262" x="4248150" y="3408363"/>
          <p14:tracePt t="46270" x="4273550" y="3398838"/>
          <p14:tracePt t="46275" x="4298950" y="3390900"/>
          <p14:tracePt t="46283" x="4324350" y="3382963"/>
          <p14:tracePt t="46291" x="4359275" y="3373438"/>
          <p14:tracePt t="46299" x="4375150" y="3365500"/>
          <p14:tracePt t="46308" x="4410075" y="3348038"/>
          <p14:tracePt t="46316" x="4435475" y="3340100"/>
          <p14:tracePt t="46323" x="4468813" y="3322638"/>
          <p14:tracePt t="46331" x="4503738" y="3314700"/>
          <p14:tracePt t="46339" x="4529138" y="3305175"/>
          <p14:tracePt t="46347" x="4554538" y="3297238"/>
          <p14:tracePt t="46356" x="4579938" y="3289300"/>
          <p14:tracePt t="46363" x="4605338" y="3279775"/>
          <p14:tracePt t="46371" x="4638675" y="3279775"/>
          <p14:tracePt t="46379" x="4656138" y="3279775"/>
          <p14:tracePt t="46388" x="4681538" y="3279775"/>
          <p14:tracePt t="46397" x="4706938" y="3279775"/>
          <p14:tracePt t="46404" x="4714875" y="3279775"/>
          <p14:tracePt t="46412" x="4732338" y="3279775"/>
          <p14:tracePt t="46419" x="4749800" y="3279775"/>
          <p14:tracePt t="46429" x="4765675" y="3279775"/>
          <p14:tracePt t="46435" x="4800600" y="3279775"/>
          <p14:tracePt t="46446" x="4826000" y="3289300"/>
          <p14:tracePt t="46452" x="4859338" y="3289300"/>
          <p14:tracePt t="46460" x="4910138" y="3289300"/>
          <p14:tracePt t="46467" x="4927600" y="3297238"/>
          <p14:tracePt t="46475" x="4935538" y="3297238"/>
          <p14:tracePt t="46483" x="4945063" y="3297238"/>
          <p14:tracePt t="46900" x="4935538" y="3297238"/>
          <p14:tracePt t="46908" x="4910138" y="3305175"/>
          <p14:tracePt t="46915" x="4894263" y="3314700"/>
          <p14:tracePt t="46923" x="4884738" y="3314700"/>
          <p14:tracePt t="47283" x="4894263" y="3314700"/>
          <p14:tracePt t="47292" x="4902200" y="3314700"/>
          <p14:tracePt t="47316" x="4910138" y="3314700"/>
          <p14:tracePt t="47326" x="4919663" y="3314700"/>
          <p14:tracePt t="47339" x="4927600" y="3314700"/>
          <p14:tracePt t="47347" x="4935538" y="3314700"/>
          <p14:tracePt t="47355" x="4945063" y="3314700"/>
          <p14:tracePt t="47380" x="4953000" y="3314700"/>
          <p14:tracePt t="47395" x="4962525" y="3314700"/>
          <p14:tracePt t="47411" x="4970463" y="3314700"/>
          <p14:tracePt t="47419" x="4978400" y="3314700"/>
          <p14:tracePt t="47428" x="4987925" y="3314700"/>
          <p14:tracePt t="47444" x="4995863" y="3314700"/>
          <p14:tracePt t="47451" x="5013325" y="3314700"/>
          <p14:tracePt t="47467" x="5021263" y="3314700"/>
          <p14:tracePt t="47475" x="5029200" y="3314700"/>
          <p14:tracePt t="47491" x="5038725" y="3314700"/>
          <p14:tracePt t="47499" x="5046663" y="3314700"/>
          <p14:tracePt t="47508" x="5054600" y="3314700"/>
          <p14:tracePt t="47531" x="5072063" y="3314700"/>
          <p14:tracePt t="47539" x="5080000" y="3314700"/>
          <p14:tracePt t="47547" x="5097463" y="3314700"/>
          <p14:tracePt t="47555" x="5122863" y="3314700"/>
          <p14:tracePt t="47562" x="5148263" y="3314700"/>
          <p14:tracePt t="47571" x="5173663" y="3322638"/>
          <p14:tracePt t="47579" x="5199063" y="3322638"/>
          <p14:tracePt t="47587" x="5224463" y="3330575"/>
          <p14:tracePt t="47595" x="5241925" y="3330575"/>
          <p14:tracePt t="47602" x="5259388" y="3340100"/>
          <p14:tracePt t="47611" x="5276850" y="3340100"/>
          <p14:tracePt t="47626" x="5284788" y="3340100"/>
          <p14:tracePt t="47634" x="5292725" y="3340100"/>
          <p14:tracePt t="47644" x="5310188" y="3340100"/>
          <p14:tracePt t="47651" x="5318125" y="3340100"/>
          <p14:tracePt t="47661" x="5327650" y="3340100"/>
          <p14:tracePt t="47666" x="5343525" y="3340100"/>
          <p14:tracePt t="47675" x="5353050" y="3340100"/>
          <p14:tracePt t="47683" x="5378450" y="3340100"/>
          <p14:tracePt t="47693" x="5394325" y="3340100"/>
          <p14:tracePt t="47699" x="5421313" y="3340100"/>
          <p14:tracePt t="47707" x="5437188" y="3340100"/>
          <p14:tracePt t="47715" x="5446713" y="3340100"/>
          <p14:tracePt t="47723" x="5454650" y="3340100"/>
          <p14:tracePt t="47731" x="5462588" y="3340100"/>
          <p14:tracePt t="47739" x="5472113" y="3340100"/>
          <p14:tracePt t="47747" x="5480050" y="3340100"/>
          <p14:tracePt t="47763" x="5487988" y="3340100"/>
          <p14:tracePt t="47770" x="5497513" y="3340100"/>
          <p14:tracePt t="47779" x="5505450" y="3340100"/>
          <p14:tracePt t="47787" x="5530850" y="3340100"/>
          <p14:tracePt t="47795" x="5538788" y="3340100"/>
          <p14:tracePt t="47803" x="5565775" y="3340100"/>
          <p14:tracePt t="47812" x="5581650" y="3340100"/>
          <p14:tracePt t="47820" x="5591175" y="3340100"/>
          <p14:tracePt t="47828" x="5607050" y="3340100"/>
          <p14:tracePt t="47835" x="5616575" y="3340100"/>
          <p14:tracePt t="47868" x="5624513" y="3340100"/>
          <p14:tracePt t="47883" x="5632450" y="3340100"/>
          <p14:tracePt t="47891" x="5641975" y="3340100"/>
          <p14:tracePt t="47899" x="5649913" y="3348038"/>
          <p14:tracePt t="47908" x="5667375" y="3348038"/>
          <p14:tracePt t="47914" x="5675313" y="3348038"/>
          <p14:tracePt t="47930" x="5692775" y="3348038"/>
          <p14:tracePt t="47930" x="5700713" y="3348038"/>
          <p14:tracePt t="47938" x="5708650" y="3348038"/>
          <p14:tracePt t="47946" x="5718175" y="3348038"/>
          <p14:tracePt t="47954" x="5726113" y="3348038"/>
          <p14:tracePt t="47987" x="5735638" y="3348038"/>
          <p14:tracePt t="47995" x="5743575" y="3355975"/>
          <p14:tracePt t="48004" x="5751513" y="3355975"/>
          <p14:tracePt t="48011" x="5776913" y="3355975"/>
          <p14:tracePt t="48019" x="5794375" y="3355975"/>
          <p14:tracePt t="48027" x="5811838" y="3355975"/>
          <p14:tracePt t="48035" x="5827713" y="3355975"/>
          <p14:tracePt t="48044" x="5837238" y="3355975"/>
          <p14:tracePt t="48051" x="5862638" y="3355975"/>
          <p14:tracePt t="48060" x="5880100" y="3355975"/>
          <p14:tracePt t="48067" x="5888038" y="3355975"/>
          <p14:tracePt t="48077" x="5905500" y="3355975"/>
          <p14:tracePt t="48084" x="5913438" y="3355975"/>
          <p14:tracePt t="48094" x="5930900" y="3355975"/>
          <p14:tracePt t="48099" x="5946775" y="3355975"/>
          <p14:tracePt t="48107" x="6007100" y="3355975"/>
          <p14:tracePt t="48115" x="6057900" y="3355975"/>
          <p14:tracePt t="48123" x="6083300" y="3348038"/>
          <p14:tracePt t="48131" x="6134100" y="3340100"/>
          <p14:tracePt t="48142" x="6167438" y="3340100"/>
          <p14:tracePt t="48147" x="6210300" y="3340100"/>
          <p14:tracePt t="48155" x="6253163" y="3340100"/>
          <p14:tracePt t="48163" x="6286500" y="3340100"/>
          <p14:tracePt t="48171" x="6338888" y="3340100"/>
          <p14:tracePt t="48179" x="6372225" y="3340100"/>
          <p14:tracePt t="48187" x="6415088" y="3340100"/>
          <p14:tracePt t="48195" x="6456363" y="3340100"/>
          <p14:tracePt t="48203" x="6491288" y="3340100"/>
          <p14:tracePt t="48211" x="6516688" y="3340100"/>
          <p14:tracePt t="48227" x="6542088" y="3340100"/>
          <p14:tracePt t="48235" x="6567488" y="3340100"/>
          <p14:tracePt t="48244" x="6575425" y="3340100"/>
          <p14:tracePt t="48251" x="6600825" y="3340100"/>
          <p14:tracePt t="48259" x="6618288" y="3340100"/>
          <p14:tracePt t="48267" x="6626225" y="3340100"/>
          <p14:tracePt t="48278" x="6653213" y="3340100"/>
          <p14:tracePt t="48284" x="6678613" y="3340100"/>
          <p14:tracePt t="48291" x="6704013" y="3340100"/>
          <p14:tracePt t="48298" x="6737350" y="3348038"/>
          <p14:tracePt t="48307" x="6788150" y="3355975"/>
          <p14:tracePt t="48314" x="6831013" y="3355975"/>
          <p14:tracePt t="48323" x="6899275" y="3365500"/>
          <p14:tracePt t="48331" x="6958013" y="3365500"/>
          <p14:tracePt t="48339" x="7085013" y="3373438"/>
          <p14:tracePt t="48347" x="7119938" y="3373438"/>
          <p14:tracePt t="48355" x="7153275" y="3373438"/>
          <p14:tracePt t="48363" x="7170738" y="3373438"/>
          <p14:tracePt t="48372" x="7196138" y="3373438"/>
          <p14:tracePt t="48380" x="7229475" y="3373438"/>
          <p14:tracePt t="48387" x="7272338" y="3373438"/>
          <p14:tracePt t="48395" x="7332663" y="3390900"/>
          <p14:tracePt t="48403" x="7400925" y="3398838"/>
          <p14:tracePt t="48411" x="7477125" y="3408363"/>
          <p14:tracePt t="48419" x="7561263" y="3416300"/>
          <p14:tracePt t="48428" x="7646988" y="3433763"/>
          <p14:tracePt t="48435" x="7740650" y="3441700"/>
          <p14:tracePt t="48444" x="7807325" y="3449638"/>
          <p14:tracePt t="48451" x="7867650" y="3459163"/>
          <p14:tracePt t="48460" x="7926388" y="3467100"/>
          <p14:tracePt t="48467" x="7969250" y="3467100"/>
          <p14:tracePt t="48476" x="8004175" y="3475038"/>
          <p14:tracePt t="48483" x="8029575" y="3475038"/>
          <p14:tracePt t="48492" x="8070850" y="3475038"/>
          <p14:tracePt t="48500" x="8105775" y="3475038"/>
          <p14:tracePt t="48507" x="8156575" y="3475038"/>
          <p14:tracePt t="48516" x="8199438" y="3475038"/>
          <p14:tracePt t="48523" x="8258175" y="3475038"/>
          <p14:tracePt t="48532" x="8318500" y="3475038"/>
          <p14:tracePt t="48539" x="8369300" y="3475038"/>
          <p14:tracePt t="48556" x="8428038" y="3475038"/>
          <p14:tracePt t="48563" x="8555038" y="3475038"/>
          <p14:tracePt t="48571" x="8615363" y="3475038"/>
          <p14:tracePt t="48579" x="8683625" y="3475038"/>
          <p14:tracePt t="48586" x="8759825" y="3475038"/>
          <p14:tracePt t="48595" x="8853488" y="3475038"/>
          <p14:tracePt t="48604" x="8929688" y="3475038"/>
          <p14:tracePt t="48612" x="8997950" y="3475038"/>
          <p14:tracePt t="48619" x="9074150" y="3467100"/>
          <p14:tracePt t="48628" x="9150350" y="3459163"/>
          <p14:tracePt t="48635" x="9193213" y="3433763"/>
          <p14:tracePt t="48646" x="9244013" y="3424238"/>
          <p14:tracePt t="48651" x="9269413" y="3424238"/>
          <p14:tracePt t="48662" x="9294813" y="3416300"/>
          <p14:tracePt t="48667" x="9312275" y="3416300"/>
          <p14:tracePt t="48677" x="9328150" y="3408363"/>
          <p14:tracePt t="48693" x="9345613" y="3398838"/>
          <p14:tracePt t="48699" x="9353550" y="3398838"/>
          <p14:tracePt t="48707" x="9371013" y="3390900"/>
          <p14:tracePt t="48715" x="9380538" y="3390900"/>
          <p14:tracePt t="48723" x="9388475" y="3382963"/>
          <p14:tracePt t="48731" x="9396413" y="3382963"/>
          <p14:tracePt t="48851" x="9388475" y="3382963"/>
          <p14:tracePt t="48866" x="9380538" y="3382963"/>
          <p14:tracePt t="48915" x="9371013" y="3382963"/>
          <p14:tracePt t="48924" x="9353550" y="3382963"/>
          <p14:tracePt t="48930" x="9345613" y="3382963"/>
          <p14:tracePt t="48939" x="9320213" y="3382963"/>
          <p14:tracePt t="48946" x="9294813" y="3382963"/>
          <p14:tracePt t="48955" x="9269413" y="3382963"/>
          <p14:tracePt t="48963" x="9236075" y="3382963"/>
          <p14:tracePt t="48972" x="9201150" y="3373438"/>
          <p14:tracePt t="48979" x="9158288" y="3373438"/>
          <p14:tracePt t="48987" x="9099550" y="3373438"/>
          <p14:tracePt t="48995" x="9056688" y="3373438"/>
          <p14:tracePt t="49003" x="8997950" y="3365500"/>
          <p14:tracePt t="49011" x="8828088" y="3365500"/>
          <p14:tracePt t="49019" x="8750300" y="3365500"/>
          <p14:tracePt t="49027" x="8683625" y="3365500"/>
          <p14:tracePt t="49036" x="8648700" y="3365500"/>
          <p14:tracePt t="49043" x="8615363" y="3365500"/>
          <p14:tracePt t="49050" x="8597900" y="3365500"/>
          <p14:tracePt t="49058" x="8572500" y="3373438"/>
          <p14:tracePt t="49067" x="8564563" y="3373438"/>
          <p14:tracePt t="49076" x="8555038" y="3382963"/>
          <p14:tracePt t="49084" x="8539163" y="3382963"/>
          <p14:tracePt t="49092" x="8521700" y="3382963"/>
          <p14:tracePt t="49099" x="8513763" y="3382963"/>
          <p14:tracePt t="49107" x="8488363" y="3382963"/>
          <p14:tracePt t="49116" x="8462963" y="3382963"/>
          <p14:tracePt t="49124" x="8445500" y="3390900"/>
          <p14:tracePt t="49131" x="8410575" y="3390900"/>
          <p14:tracePt t="49139" x="8377238" y="3390900"/>
          <p14:tracePt t="49147" x="8343900" y="3390900"/>
          <p14:tracePt t="49155" x="8326438" y="3390900"/>
          <p14:tracePt t="49163" x="8308975" y="3390900"/>
          <p14:tracePt t="49172" x="8301038" y="3390900"/>
          <p14:tracePt t="49179" x="8283575" y="3390900"/>
          <p14:tracePt t="49186" x="8275638" y="3390900"/>
          <p14:tracePt t="49235" x="8266113" y="3390900"/>
          <p14:tracePt t="49380" x="8283575" y="3390900"/>
          <p14:tracePt t="49387" x="8291513" y="3382963"/>
          <p14:tracePt t="49403" x="8308975" y="3373438"/>
          <p14:tracePt t="49411" x="8334375" y="3373438"/>
          <p14:tracePt t="49419" x="8343900" y="3365500"/>
          <p14:tracePt t="49427" x="8369300" y="3365500"/>
          <p14:tracePt t="49435" x="8394700" y="3365500"/>
          <p14:tracePt t="49445" x="8420100" y="3365500"/>
          <p14:tracePt t="49451" x="8462963" y="3365500"/>
          <p14:tracePt t="49459" x="8496300" y="3365500"/>
          <p14:tracePt t="49467" x="8539163" y="3365500"/>
          <p14:tracePt t="49477" x="8580438" y="3365500"/>
          <p14:tracePt t="49483" x="8709025" y="3365500"/>
          <p14:tracePt t="49494" x="8759825" y="3365500"/>
          <p14:tracePt t="49499" x="8802688" y="3365500"/>
          <p14:tracePt t="49507" x="8828088" y="3365500"/>
          <p14:tracePt t="49515" x="8861425" y="3365500"/>
          <p14:tracePt t="49523" x="8894763" y="3365500"/>
          <p14:tracePt t="49531" x="8929688" y="3365500"/>
          <p14:tracePt t="49540" x="8955088" y="3365500"/>
          <p14:tracePt t="49547" x="8988425" y="3365500"/>
          <p14:tracePt t="49555" x="9031288" y="3365500"/>
          <p14:tracePt t="49563" x="9064625" y="3365500"/>
          <p14:tracePt t="49571" x="9107488" y="3365500"/>
          <p14:tracePt t="49579" x="9150350" y="3365500"/>
          <p14:tracePt t="49595" x="9183688" y="3365500"/>
          <p14:tracePt t="49603" x="9236075" y="3365500"/>
          <p14:tracePt t="49611" x="9277350" y="3382963"/>
          <p14:tracePt t="49619" x="9328150" y="3382963"/>
          <p14:tracePt t="49628" x="9371013" y="3382963"/>
          <p14:tracePt t="49635" x="9413875" y="3382963"/>
          <p14:tracePt t="49643" x="9456738" y="3382963"/>
          <p14:tracePt t="49650" x="9498013" y="3382963"/>
          <p14:tracePt t="49659" x="9532938" y="3382963"/>
          <p14:tracePt t="49666" x="9575800" y="3382963"/>
          <p14:tracePt t="49676" x="9617075" y="3382963"/>
          <p14:tracePt t="49683" x="9677400" y="3390900"/>
          <p14:tracePt t="49692" x="9753600" y="3398838"/>
          <p14:tracePt t="49700" x="9821863" y="3408363"/>
          <p14:tracePt t="49707" x="9915525" y="3433763"/>
          <p14:tracePt t="49715" x="10220325" y="3509963"/>
          <p14:tracePt t="49725" x="10323513" y="3535363"/>
          <p14:tracePt t="49730" x="10425113" y="3552825"/>
          <p14:tracePt t="49739" x="10501313" y="3560763"/>
          <p14:tracePt t="49747" x="10577513" y="3586163"/>
          <p14:tracePt t="49755" x="10620375" y="3594100"/>
          <p14:tracePt t="49762" x="10671175" y="3603625"/>
          <p14:tracePt t="49771" x="10696575" y="3603625"/>
          <p14:tracePt t="49778" x="10721975" y="3603625"/>
          <p14:tracePt t="49787" x="10747375" y="3603625"/>
          <p14:tracePt t="49795" x="10756900" y="3611563"/>
          <p14:tracePt t="49804" x="10764838" y="3611563"/>
          <p14:tracePt t="49883" x="10772775" y="3611563"/>
          <p14:tracePt t="49898" x="10782300" y="3611563"/>
          <p14:tracePt t="50019" x="10790238" y="3611563"/>
          <p14:tracePt t="50051" x="10798175" y="3611563"/>
          <p14:tracePt t="50187" x="10807700" y="3611563"/>
          <p14:tracePt t="50443" x="10815638" y="3611563"/>
          <p14:tracePt t="51067" x="10807700" y="3611563"/>
          <p14:tracePt t="51076" x="10790238" y="3611563"/>
          <p14:tracePt t="51083" x="10764838" y="3611563"/>
          <p14:tracePt t="51092" x="10747375" y="3611563"/>
          <p14:tracePt t="51099" x="10739438" y="3611563"/>
          <p14:tracePt t="51110" x="10721975" y="3611563"/>
          <p14:tracePt t="51115" x="10714038" y="3611563"/>
          <p14:tracePt t="51125" x="10696575" y="3603625"/>
          <p14:tracePt t="51132" x="10679113" y="3594100"/>
          <p14:tracePt t="51143" x="10663238" y="3586163"/>
          <p14:tracePt t="51147" x="10653713" y="3578225"/>
          <p14:tracePt t="51155" x="10637838" y="3568700"/>
          <p14:tracePt t="51163" x="10628313" y="3568700"/>
          <p14:tracePt t="51188" x="10620375" y="3568700"/>
          <p14:tracePt t="51195" x="10612438" y="3568700"/>
          <p14:tracePt t="51204" x="10602913" y="3560763"/>
          <p14:tracePt t="51211" x="10585450" y="3543300"/>
          <p14:tracePt t="51218" x="10560050" y="3517900"/>
          <p14:tracePt t="51226" x="10526713" y="3492500"/>
          <p14:tracePt t="51235" x="10483850" y="3459163"/>
          <p14:tracePt t="51243" x="10450513" y="3416300"/>
          <p14:tracePt t="51251" x="10399713" y="3390900"/>
          <p14:tracePt t="51259" x="10364788" y="3355975"/>
          <p14:tracePt t="51267" x="10280650" y="3314700"/>
          <p14:tracePt t="51276" x="10271125" y="3305175"/>
          <p14:tracePt t="51283" x="10263188" y="3305175"/>
          <p14:tracePt t="53284" x="10255250" y="3305175"/>
          <p14:tracePt t="53291" x="10255250" y="3314700"/>
          <p14:tracePt t="53468" x="10245725" y="3314700"/>
          <p14:tracePt t="53610" x="10237788" y="3314700"/>
          <p14:tracePt t="57956" x="10237788" y="3322638"/>
          <p14:tracePt t="58013" x="10237788" y="3330575"/>
          <p14:tracePt t="58036" x="10237788" y="3340100"/>
          <p14:tracePt t="58061" x="10237788" y="3348038"/>
          <p14:tracePt t="58085" x="10237788" y="3355975"/>
          <p14:tracePt t="58909" x="10237788" y="3365500"/>
          <p14:tracePt t="59099" x="10245725" y="3365500"/>
          <p14:tracePt t="59188" x="10255250" y="3365500"/>
          <p14:tracePt t="59221" x="10255250" y="3355975"/>
          <p14:tracePt t="59260" x="10263188" y="3355975"/>
          <p14:tracePt t="59293" x="10263188" y="3348038"/>
          <p14:tracePt t="59334" x="10271125" y="3330575"/>
          <p14:tracePt t="59348" x="10271125" y="3322638"/>
          <p14:tracePt t="59533" x="10271125" y="3314700"/>
          <p14:tracePt t="59588" x="10280650" y="3305175"/>
          <p14:tracePt t="59629" x="10280650" y="3297238"/>
          <p14:tracePt t="61556" x="10288588" y="3297238"/>
          <p14:tracePt t="61604" x="10288588" y="3279775"/>
          <p14:tracePt t="61611" x="10288588" y="3271838"/>
          <p14:tracePt t="61619" x="10288588" y="3254375"/>
          <p14:tracePt t="61627" x="10288588" y="3238500"/>
          <p14:tracePt t="61635" x="10288588" y="3228975"/>
          <p14:tracePt t="61643" x="10280650" y="3211513"/>
          <p14:tracePt t="61651" x="10280650" y="3186113"/>
          <p14:tracePt t="61660" x="10271125" y="3178175"/>
          <p14:tracePt t="61671" x="10263188" y="3160713"/>
          <p14:tracePt t="61685" x="10263188" y="3144838"/>
          <p14:tracePt t="61691" x="10255250" y="3135313"/>
          <p14:tracePt t="61700" x="10255250" y="3127375"/>
          <p14:tracePt t="61707" x="10255250" y="3101975"/>
          <p14:tracePt t="61718" x="10255250" y="3094038"/>
          <p14:tracePt t="61724" x="10245725" y="3067050"/>
          <p14:tracePt t="61731" x="10237788" y="3033713"/>
          <p14:tracePt t="61739" x="10229850" y="3000375"/>
          <p14:tracePt t="61748" x="10220325" y="2982913"/>
          <p14:tracePt t="61756" x="10212388" y="2949575"/>
          <p14:tracePt t="61763" x="10204450" y="2922588"/>
          <p14:tracePt t="61770" x="10204450" y="2889250"/>
          <p14:tracePt t="61779" x="10194925" y="2871788"/>
          <p14:tracePt t="61788" x="10186988" y="2838450"/>
          <p14:tracePt t="61795" x="10179050" y="2805113"/>
          <p14:tracePt t="61802" x="10169525" y="2778125"/>
          <p14:tracePt t="61811" x="10161588" y="2752725"/>
          <p14:tracePt t="61819" x="10153650" y="2736850"/>
          <p14:tracePt t="61828" x="10136188" y="2711450"/>
          <p14:tracePt t="61835" x="10136188" y="2676525"/>
          <p14:tracePt t="61844" x="10126663" y="2660650"/>
          <p14:tracePt t="61852" x="10118725" y="2651125"/>
          <p14:tracePt t="61859" x="10118725" y="2625725"/>
          <p14:tracePt t="61868" x="10110788" y="2592388"/>
          <p14:tracePt t="61875" x="10101263" y="2549525"/>
          <p14:tracePt t="61884" x="10067925" y="2481263"/>
          <p14:tracePt t="61891" x="10025063" y="2422525"/>
          <p14:tracePt t="61902" x="9991725" y="2344738"/>
          <p14:tracePt t="61907" x="9940925" y="2278063"/>
          <p14:tracePt t="61914" x="9898063" y="2227263"/>
          <p14:tracePt t="61935" x="9821863" y="2149475"/>
          <p14:tracePt t="61939" x="9804400" y="2133600"/>
          <p14:tracePt t="61947" x="9786938" y="2124075"/>
          <p14:tracePt t="61955" x="9786938" y="2108200"/>
          <p14:tracePt t="61988" x="9779000" y="2108200"/>
          <p14:tracePt t="61996" x="9779000" y="2098675"/>
          <p14:tracePt t="62011" x="9771063" y="2098675"/>
          <p14:tracePt t="62027" x="9761538" y="2090738"/>
          <p14:tracePt t="62036" x="9753600" y="2090738"/>
          <p14:tracePt t="62044" x="9736138" y="2090738"/>
          <p14:tracePt t="62051" x="9728200" y="2090738"/>
          <p14:tracePt t="62059" x="9710738" y="2082800"/>
          <p14:tracePt t="62068" x="9694863" y="2082800"/>
          <p14:tracePt t="62075" x="9667875" y="2082800"/>
          <p14:tracePt t="62083" x="9659938" y="2082800"/>
          <p14:tracePt t="62090" x="9652000" y="2082800"/>
          <p14:tracePt t="62099" x="9642475" y="2073275"/>
          <p14:tracePt t="62106" x="9626600" y="2073275"/>
          <p14:tracePt t="62114" x="9609138" y="2065338"/>
          <p14:tracePt t="62123" x="9583738" y="2055813"/>
          <p14:tracePt t="62131" x="9532938" y="2047875"/>
          <p14:tracePt t="62140" x="9490075" y="2039938"/>
          <p14:tracePt t="62147" x="9456738" y="2030413"/>
          <p14:tracePt t="62155" x="9421813" y="2022475"/>
          <p14:tracePt t="62163" x="9396413" y="2022475"/>
          <p14:tracePt t="62172" x="9388475" y="2022475"/>
          <p14:tracePt t="62179" x="9371013" y="2022475"/>
          <p14:tracePt t="62186" x="9363075" y="2022475"/>
          <p14:tracePt t="62220" x="9353550" y="2022475"/>
          <p14:tracePt t="62227" x="9345613" y="2022475"/>
          <p14:tracePt t="62235" x="9337675" y="2022475"/>
          <p14:tracePt t="62243" x="9320213" y="2022475"/>
          <p14:tracePt t="62251" x="9312275" y="2022475"/>
          <p14:tracePt t="62260" x="9294813" y="2030413"/>
          <p14:tracePt t="62270" x="9286875" y="2030413"/>
          <p14:tracePt t="62275" x="9277350" y="2030413"/>
          <p14:tracePt t="62291" x="9251950" y="2030413"/>
          <p14:tracePt t="62308" x="9226550" y="2030413"/>
          <p14:tracePt t="62316" x="9201150" y="2030413"/>
          <p14:tracePt t="62323" x="9158288" y="2030413"/>
          <p14:tracePt t="62331" x="9064625" y="2022475"/>
          <p14:tracePt t="62339" x="8980488" y="2014538"/>
          <p14:tracePt t="62356" x="8878888" y="1989138"/>
          <p14:tracePt t="62363" x="8767763" y="1971675"/>
          <p14:tracePt t="62370" x="8648700" y="1954213"/>
          <p14:tracePt t="62378" x="8564563" y="1938338"/>
          <p14:tracePt t="62387" x="8478838" y="1928813"/>
          <p14:tracePt t="62395" x="8410575" y="1903413"/>
          <p14:tracePt t="62403" x="8369300" y="1895475"/>
          <p14:tracePt t="62411" x="8308975" y="1878013"/>
          <p14:tracePt t="62419" x="8258175" y="1870075"/>
          <p14:tracePt t="62427" x="8199438" y="1852613"/>
          <p14:tracePt t="62435" x="8139113" y="1844675"/>
          <p14:tracePt t="62443" x="8070850" y="1835150"/>
          <p14:tracePt t="62452" x="7986713" y="1827213"/>
          <p14:tracePt t="62459" x="7893050" y="1809750"/>
          <p14:tracePt t="62467" x="7807325" y="1809750"/>
          <p14:tracePt t="62475" x="7723188" y="1801813"/>
          <p14:tracePt t="62484" x="7637463" y="1801813"/>
          <p14:tracePt t="62490" x="7553325" y="1793875"/>
          <p14:tracePt t="62502" x="7477125" y="1784350"/>
          <p14:tracePt t="62507" x="7408863" y="1784350"/>
          <p14:tracePt t="62515" x="7264400" y="1758950"/>
          <p14:tracePt t="62523" x="7204075" y="1751013"/>
          <p14:tracePt t="62531" x="7162800" y="1741488"/>
          <p14:tracePt t="62539" x="7119938" y="1741488"/>
          <p14:tracePt t="62547" x="7069138" y="1733550"/>
          <p14:tracePt t="62555" x="7026275" y="1733550"/>
          <p14:tracePt t="62563" x="6992938" y="1733550"/>
          <p14:tracePt t="62571" x="6958013" y="1733550"/>
          <p14:tracePt t="62580" x="6932613" y="1733550"/>
          <p14:tracePt t="62587" x="6907213" y="1733550"/>
          <p14:tracePt t="62597" x="6881813" y="1733550"/>
          <p14:tracePt t="62603" x="6864350" y="1733550"/>
          <p14:tracePt t="62611" x="6838950" y="1733550"/>
          <p14:tracePt t="62618" x="6813550" y="1733550"/>
          <p14:tracePt t="62627" x="6805613" y="1733550"/>
          <p14:tracePt t="62634" x="6780213" y="1733550"/>
          <p14:tracePt t="62643" x="6762750" y="1733550"/>
          <p14:tracePt t="62651" x="6754813" y="1733550"/>
          <p14:tracePt t="62659" x="6737350" y="1725613"/>
          <p14:tracePt t="62675" x="6719888" y="1725613"/>
          <p14:tracePt t="62685" x="6694488" y="1716088"/>
          <p14:tracePt t="62691" x="6669088" y="1716088"/>
          <p14:tracePt t="62701" x="6643688" y="1716088"/>
          <p14:tracePt t="62707" x="6626225" y="1708150"/>
          <p14:tracePt t="62715" x="6600825" y="1700213"/>
          <p14:tracePt t="62723" x="6575425" y="1700213"/>
          <p14:tracePt t="62732" x="6559550" y="1690688"/>
          <p14:tracePt t="62738" x="6524625" y="1682750"/>
          <p14:tracePt t="62747" x="6516688" y="1682750"/>
          <p14:tracePt t="62763" x="6508750" y="1674813"/>
          <p14:tracePt t="62787" x="6508750" y="1665288"/>
          <p14:tracePt t="62795" x="6508750" y="1657350"/>
          <p14:tracePt t="62803" x="6508750" y="1649413"/>
          <p14:tracePt t="62811" x="6508750" y="1639888"/>
          <p14:tracePt t="62820" x="6508750" y="1631950"/>
          <p14:tracePt t="62835" x="6508750" y="1622425"/>
          <p14:tracePt t="62843" x="6516688" y="1614488"/>
          <p14:tracePt t="62851" x="6516688" y="1606550"/>
          <p14:tracePt t="62859" x="6534150" y="1597025"/>
          <p14:tracePt t="62868" x="6542088" y="1581150"/>
          <p14:tracePt t="62875" x="6559550" y="1563688"/>
          <p14:tracePt t="62884" x="6567488" y="1555750"/>
          <p14:tracePt t="62891" x="6584950" y="1555750"/>
          <p14:tracePt t="62901" x="6610350" y="1546225"/>
          <p14:tracePt t="62907" x="6626225" y="1538288"/>
          <p14:tracePt t="62916" x="6643688" y="1530350"/>
          <p14:tracePt t="62923" x="6678613" y="1530350"/>
          <p14:tracePt t="62935" x="6711950" y="1530350"/>
          <p14:tracePt t="62938" x="6737350" y="1530350"/>
          <p14:tracePt t="62946" x="6780213" y="1530350"/>
          <p14:tracePt t="62954" x="6831013" y="1530350"/>
          <p14:tracePt t="62964" x="6967538" y="1546225"/>
          <p14:tracePt t="62971" x="7059613" y="1555750"/>
          <p14:tracePt t="62979" x="7145338" y="1563688"/>
          <p14:tracePt t="62987" x="7246938" y="1581150"/>
          <p14:tracePt t="62995" x="7332663" y="1581150"/>
          <p14:tracePt t="63013" x="7426325" y="1589088"/>
          <p14:tracePt t="63019" x="7527925" y="1589088"/>
          <p14:tracePt t="63027" x="7612063" y="1597025"/>
          <p14:tracePt t="63035" x="7688263" y="1597025"/>
          <p14:tracePt t="63043" x="7756525" y="1606550"/>
          <p14:tracePt t="63052" x="7816850" y="1622425"/>
          <p14:tracePt t="63060" x="7893050" y="1622425"/>
          <p14:tracePt t="63068" x="7977188" y="1622425"/>
          <p14:tracePt t="63075" x="8045450" y="1622425"/>
          <p14:tracePt t="63083" x="8121650" y="1622425"/>
          <p14:tracePt t="63091" x="8189913" y="1622425"/>
          <p14:tracePt t="63101" x="8250238" y="1622425"/>
          <p14:tracePt t="63107" x="8308975" y="1622425"/>
          <p14:tracePt t="63116" x="8359775" y="1622425"/>
          <p14:tracePt t="63123" x="8394700" y="1622425"/>
          <p14:tracePt t="63132" x="8435975" y="1622425"/>
          <p14:tracePt t="63138" x="8478838" y="1622425"/>
          <p14:tracePt t="63146" x="8529638" y="1614488"/>
          <p14:tracePt t="63155" x="8572500" y="1614488"/>
          <p14:tracePt t="63164" x="8632825" y="1606550"/>
          <p14:tracePt t="63171" x="8691563" y="1606550"/>
          <p14:tracePt t="63179" x="8742363" y="1606550"/>
          <p14:tracePt t="63187" x="8921750" y="1606550"/>
          <p14:tracePt t="63195" x="8988425" y="1606550"/>
          <p14:tracePt t="63203" x="9056688" y="1606550"/>
          <p14:tracePt t="63211" x="9150350" y="1614488"/>
          <p14:tracePt t="63219" x="9218613" y="1622425"/>
          <p14:tracePt t="63226" x="9277350" y="1631950"/>
          <p14:tracePt t="63234" x="9353550" y="1657350"/>
          <p14:tracePt t="63242" x="9413875" y="1674813"/>
          <p14:tracePt t="63252" x="9490075" y="1682750"/>
          <p14:tracePt t="63259" x="9566275" y="1708150"/>
          <p14:tracePt t="63267" x="9634538" y="1725613"/>
          <p14:tracePt t="63274" x="9728200" y="1733550"/>
          <p14:tracePt t="63284" x="9796463" y="1758950"/>
          <p14:tracePt t="63291" x="9855200" y="1766888"/>
          <p14:tracePt t="63303" x="9931400" y="1793875"/>
          <p14:tracePt t="63307" x="9991725" y="1801813"/>
          <p14:tracePt t="63317" x="10042525" y="1819275"/>
          <p14:tracePt t="63323" x="10085388" y="1827213"/>
          <p14:tracePt t="63331" x="10118725" y="1844675"/>
          <p14:tracePt t="63338" x="10144125" y="1852613"/>
          <p14:tracePt t="63357" x="10169525" y="1860550"/>
          <p14:tracePt t="63363" x="10194925" y="1870075"/>
          <p14:tracePt t="63370" x="10212388" y="1878013"/>
          <p14:tracePt t="63379" x="10237788" y="1885950"/>
          <p14:tracePt t="63387" x="10271125" y="1895475"/>
          <p14:tracePt t="63397" x="10298113" y="1903413"/>
          <p14:tracePt t="63403" x="10313988" y="1911350"/>
          <p14:tracePt t="63411" x="10339388" y="1911350"/>
          <p14:tracePt t="63419" x="10348913" y="1920875"/>
          <p14:tracePt t="63429" x="10356850" y="1938338"/>
          <p14:tracePt t="63435" x="10364788" y="1946275"/>
          <p14:tracePt t="63443" x="10374313" y="1954213"/>
          <p14:tracePt t="63451" x="10374313" y="1971675"/>
          <p14:tracePt t="63458" x="10382250" y="1979613"/>
          <p14:tracePt t="63467" x="10382250" y="1989138"/>
          <p14:tracePt t="63475" x="10390188" y="1997075"/>
          <p14:tracePt t="63485" x="10390188" y="2005013"/>
          <p14:tracePt t="63507" x="10390188" y="2014538"/>
          <p14:tracePt t="63533" x="10390188" y="2022475"/>
          <p14:tracePt t="64467" x="10399713" y="2022475"/>
          <p14:tracePt t="64475" x="10407650" y="2022475"/>
          <p14:tracePt t="70131" x="10415588" y="2014538"/>
          <p14:tracePt t="70171" x="10425113" y="2005013"/>
          <p14:tracePt t="70188" x="10425113" y="1997075"/>
          <p14:tracePt t="70194" x="10433050" y="1989138"/>
          <p14:tracePt t="70227" x="10442575" y="1979613"/>
          <p14:tracePt t="70244" x="10450513" y="1971675"/>
          <p14:tracePt t="70259" x="10458450" y="1971675"/>
          <p14:tracePt t="70267" x="10467975" y="1963738"/>
          <p14:tracePt t="70275" x="10475913" y="1963738"/>
          <p14:tracePt t="70291" x="10483850" y="1954213"/>
          <p14:tracePt t="70299" x="10493375" y="1954213"/>
          <p14:tracePt t="70307" x="10509250" y="1946275"/>
          <p14:tracePt t="70315" x="10544175" y="1946275"/>
          <p14:tracePt t="70323" x="10594975" y="1938338"/>
          <p14:tracePt t="70331" x="10671175" y="1928813"/>
          <p14:tracePt t="70339" x="10756900" y="1920875"/>
          <p14:tracePt t="70347" x="10833100" y="1920875"/>
          <p14:tracePt t="70355" x="10901363" y="1903413"/>
          <p14:tracePt t="70365" x="10977563" y="1895475"/>
          <p14:tracePt t="70371" x="11018838" y="1885950"/>
          <p14:tracePt t="70379" x="11053763" y="1870075"/>
          <p14:tracePt t="70387" x="11104563" y="1860550"/>
          <p14:tracePt t="70396" x="11155363" y="1835150"/>
          <p14:tracePt t="70403" x="11198225" y="1819275"/>
          <p14:tracePt t="70413" x="11231563" y="1801813"/>
          <p14:tracePt t="70419" x="11333163" y="1758950"/>
          <p14:tracePt t="70428" x="11368088" y="1741488"/>
          <p14:tracePt t="70434" x="11410950" y="1716088"/>
          <p14:tracePt t="70443" x="11452225" y="1690688"/>
          <p14:tracePt t="70450" x="11503025" y="1665288"/>
          <p14:tracePt t="70459" x="11571288" y="1622425"/>
          <p14:tracePt t="70467" x="11674475" y="1571625"/>
          <p14:tracePt t="70475" x="11750675" y="1520825"/>
          <p14:tracePt t="70483" x="11844338" y="1477963"/>
          <p14:tracePt t="70491" x="12149138" y="1282700"/>
          <p14:tracePt t="70802" x="12080875" y="187325"/>
          <p14:tracePt t="70811" x="12004675" y="177800"/>
          <p14:tracePt t="70819" x="11936413" y="161925"/>
          <p14:tracePt t="70829" x="11860213" y="144463"/>
          <p14:tracePt t="70835" x="11784013" y="136525"/>
          <p14:tracePt t="70844" x="11725275" y="111125"/>
          <p14:tracePt t="70851" x="11647488" y="93663"/>
          <p14:tracePt t="70859" x="11588750" y="68263"/>
          <p14:tracePt t="70867" x="11530013" y="25400"/>
          <p14:tracePt t="70874" x="11452225" y="0"/>
          <p14:tracePt t="73443" x="10823575" y="50800"/>
          <p14:tracePt t="73443" x="10985500" y="76200"/>
          <p14:tracePt t="73443" x="11112500" y="111125"/>
          <p14:tracePt t="73443" x="11241088" y="136525"/>
          <p14:tracePt t="73443" x="11360150" y="161925"/>
          <p14:tracePt t="73443" x="11461750" y="177800"/>
          <p14:tracePt t="73443" x="11545888" y="203200"/>
          <p14:tracePt t="73443" x="11647488" y="238125"/>
          <p14:tracePt t="73443" x="11750675" y="271463"/>
          <p14:tracePt t="73443" x="11869738" y="322263"/>
          <p14:tracePt t="73443" x="11996738" y="365125"/>
          <p14:tracePt t="73443" x="12166600" y="415925"/>
          <p14:tracePt t="73443" x="12098338" y="2174875"/>
          <p14:tracePt t="73443" x="12004675" y="2149475"/>
          <p14:tracePt t="73443" x="11903075" y="2116138"/>
          <p14:tracePt t="73443" x="11784013" y="2082800"/>
          <p14:tracePt t="73443" x="11639550" y="2030413"/>
          <p14:tracePt t="73443" x="11487150" y="1979613"/>
          <p14:tracePt t="73443" x="11317288" y="1946275"/>
          <p14:tracePt t="73443" x="11122025" y="1885950"/>
          <p14:tracePt t="73443" x="10883900" y="1827213"/>
          <p14:tracePt t="73443" x="10653713" y="1758950"/>
          <p14:tracePt t="73443" x="10450513" y="1690688"/>
          <p14:tracePt t="73443" x="10229850" y="1597025"/>
          <p14:tracePt t="73443" x="9991725" y="1495425"/>
          <p14:tracePt t="73443" x="9371013" y="1216025"/>
          <p14:tracePt t="73443" x="9124950" y="1096963"/>
          <p14:tracePt t="73443" x="8853488" y="977900"/>
          <p14:tracePt t="73443" x="8589963" y="874713"/>
          <p14:tracePt t="73443" x="8266113" y="747713"/>
          <p14:tracePt t="73443" x="7910513" y="620713"/>
          <p14:tracePt t="73443" x="7612063" y="519113"/>
          <p14:tracePt t="73443" x="7264400" y="407988"/>
          <p14:tracePt t="73443" x="6924675" y="314325"/>
          <p14:tracePt t="73443" x="6516688" y="203200"/>
          <p14:tracePt t="74034" x="5513388" y="195263"/>
          <p14:tracePt t="74042" x="5913438" y="288925"/>
          <p14:tracePt t="74051" x="6311900" y="407988"/>
          <p14:tracePt t="74058" x="6653213" y="492125"/>
          <p14:tracePt t="74067" x="7000875" y="585788"/>
          <p14:tracePt t="74074" x="7289800" y="671513"/>
          <p14:tracePt t="74083" x="7545388" y="730250"/>
          <p14:tracePt t="74090" x="7807325" y="815975"/>
          <p14:tracePt t="74107" x="8096250" y="884238"/>
          <p14:tracePt t="74114" x="8410575" y="968375"/>
          <p14:tracePt t="74122" x="8759825" y="1062038"/>
          <p14:tracePt t="74131" x="9099550" y="1155700"/>
          <p14:tracePt t="74138" x="9498013" y="1249363"/>
          <p14:tracePt t="74147" x="10501313" y="1530350"/>
          <p14:tracePt t="74156" x="10901363" y="1649413"/>
          <p14:tracePt t="74163" x="11249025" y="1758950"/>
          <p14:tracePt t="74173" x="11545888" y="1860550"/>
          <p14:tracePt t="74180" x="11844338" y="1963738"/>
          <p14:tracePt t="74188" x="12080875" y="2065338"/>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6F25DC5F-C260-45F8-8C0A-0D8427C36751}"/>
              </a:ext>
            </a:extLst>
          </p:cNvPr>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2" name="オーディオ 1">
            <a:hlinkClick r:id="" action="ppaction://media"/>
            <a:extLst>
              <a:ext uri="{FF2B5EF4-FFF2-40B4-BE49-F238E27FC236}">
                <a16:creationId xmlns:a16="http://schemas.microsoft.com/office/drawing/2014/main" id="{EE377C17-F017-4130-9BA6-7C39F33F425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
        <p:nvSpPr>
          <p:cNvPr id="5" name="コンテンツ プレースホルダー 4">
            <a:extLst>
              <a:ext uri="{FF2B5EF4-FFF2-40B4-BE49-F238E27FC236}">
                <a16:creationId xmlns:a16="http://schemas.microsoft.com/office/drawing/2014/main" id="{045786DF-C2E7-4940-B8E9-FE92F549C636}"/>
              </a:ext>
            </a:extLst>
          </p:cNvPr>
          <p:cNvSpPr>
            <a:spLocks noGrp="1"/>
          </p:cNvSpPr>
          <p:nvPr>
            <p:ph idx="1"/>
          </p:nvPr>
        </p:nvSpPr>
        <p:spPr>
          <a:xfrm>
            <a:off x="2589212" y="146304"/>
            <a:ext cx="8915400" cy="6784848"/>
          </a:xfrm>
        </p:spPr>
        <p:txBody>
          <a:bodyPr>
            <a:normAutofit fontScale="92500" lnSpcReduction="20000"/>
          </a:bodyPr>
          <a:lstStyle/>
          <a:p>
            <a:pPr marL="0" indent="0" algn="ctr">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令和６年度　入間市地域密着型サービス事業所集団指導　次第</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just">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入間市介護保険課</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事業所管理担当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１　令和６年介護報酬改定の主な事項</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２　</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運営</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指導における主な指摘事項</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３　その他の注意事項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　　添付資料</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　　令和６年度介護報酬改定　算定要件等の見直しのあった加算一覧</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18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342900" lvl="0" indent="-342900" algn="l">
              <a:buFont typeface="ＭＳ 明朝" panose="02020609040205080304" pitchFamily="17" charset="-128"/>
              <a:buChar char="※"/>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集団指導</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資料</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を</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確認</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後、出席確認アンケートにご回答ください。回答をもって出席と見なさせていただきます。</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buNone/>
            </a:pPr>
            <a:endParaRPr lang="ja-JP" altLang="en-US" dirty="0"/>
          </a:p>
        </p:txBody>
      </p:sp>
    </p:spTree>
    <p:extLst>
      <p:ext uri="{BB962C8B-B14F-4D97-AF65-F5344CB8AC3E}">
        <p14:creationId xmlns:p14="http://schemas.microsoft.com/office/powerpoint/2010/main" val="112830981"/>
      </p:ext>
    </p:extLst>
  </p:cSld>
  <p:clrMapOvr>
    <a:masterClrMapping/>
  </p:clrMapOvr>
  <mc:AlternateContent xmlns:mc="http://schemas.openxmlformats.org/markup-compatibility/2006" xmlns:p14="http://schemas.microsoft.com/office/powerpoint/2010/main">
    <mc:Choice Requires="p14">
      <p:transition spd="slow" p14:dur="2000" advTm="22138"/>
    </mc:Choice>
    <mc:Fallback xmlns="">
      <p:transition spd="slow" advTm="22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DBA1004D-98D0-4F66-A258-6A597A3F29EF}"/>
              </a:ext>
            </a:extLst>
          </p:cNvPr>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1728777" y="294456"/>
            <a:ext cx="4840494" cy="6892728"/>
          </a:xfrm>
        </p:spPr>
      </p:pic>
      <p:sp>
        <p:nvSpPr>
          <p:cNvPr id="4" name="スライド番号プレースホルダー 3">
            <a:extLst>
              <a:ext uri="{FF2B5EF4-FFF2-40B4-BE49-F238E27FC236}">
                <a16:creationId xmlns:a16="http://schemas.microsoft.com/office/drawing/2014/main" id="{4885FDF1-3DFB-4469-81CB-7AD30720FE40}"/>
              </a:ext>
            </a:extLst>
          </p:cNvPr>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10" name="図 9">
            <a:extLst>
              <a:ext uri="{FF2B5EF4-FFF2-40B4-BE49-F238E27FC236}">
                <a16:creationId xmlns:a16="http://schemas.microsoft.com/office/drawing/2014/main" id="{C16CDDE5-8A75-4577-8B59-0EF55F6913A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80799" y="1583760"/>
            <a:ext cx="5395301" cy="7642536"/>
          </a:xfrm>
          <a:prstGeom prst="rect">
            <a:avLst/>
          </a:prstGeom>
        </p:spPr>
      </p:pic>
      <p:pic>
        <p:nvPicPr>
          <p:cNvPr id="7" name="オーディオ 6">
            <a:hlinkClick r:id="" action="ppaction://media"/>
            <a:extLst>
              <a:ext uri="{FF2B5EF4-FFF2-40B4-BE49-F238E27FC236}">
                <a16:creationId xmlns:a16="http://schemas.microsoft.com/office/drawing/2014/main" id="{0E5D0F9D-2859-49CB-8A46-797BB391C70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291317243"/>
      </p:ext>
    </p:extLst>
  </p:cSld>
  <p:clrMapOvr>
    <a:masterClrMapping/>
  </p:clrMapOvr>
  <mc:AlternateContent xmlns:mc="http://schemas.openxmlformats.org/markup-compatibility/2006" xmlns:p14="http://schemas.microsoft.com/office/powerpoint/2010/main">
    <mc:Choice Requires="p14">
      <p:transition spd="slow" p14:dur="2000" advTm="24747"/>
    </mc:Choice>
    <mc:Fallback xmlns="">
      <p:transition spd="slow" advTm="247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92925" y="624109"/>
            <a:ext cx="8911687" cy="1387571"/>
          </a:xfrm>
        </p:spPr>
        <p:txBody>
          <a:bodyPr/>
          <a:lstStyle/>
          <a:p>
            <a:r>
              <a:rPr kumimoji="1" lang="ja-JP" altLang="en-US" b="1" dirty="0">
                <a:solidFill>
                  <a:srgbClr val="00B050"/>
                </a:solidFill>
              </a:rPr>
              <a:t>令和６年　</a:t>
            </a:r>
            <a:br>
              <a:rPr kumimoji="1" lang="en-US" altLang="ja-JP" b="1" dirty="0">
                <a:solidFill>
                  <a:srgbClr val="00B050"/>
                </a:solidFill>
              </a:rPr>
            </a:br>
            <a:r>
              <a:rPr kumimoji="1" lang="ja-JP" altLang="en-US" b="1" dirty="0">
                <a:solidFill>
                  <a:srgbClr val="00B050"/>
                </a:solidFill>
              </a:rPr>
              <a:t>介護報酬改定の主な事項について</a:t>
            </a:r>
          </a:p>
        </p:txBody>
      </p:sp>
      <p:sp>
        <p:nvSpPr>
          <p:cNvPr id="3" name="コンテンツ プレースホルダー 2"/>
          <p:cNvSpPr>
            <a:spLocks noGrp="1"/>
          </p:cNvSpPr>
          <p:nvPr>
            <p:ph idx="1"/>
          </p:nvPr>
        </p:nvSpPr>
        <p:spPr>
          <a:xfrm>
            <a:off x="1410789" y="1867989"/>
            <a:ext cx="10093823" cy="4474307"/>
          </a:xfrm>
        </p:spPr>
        <p:txBody>
          <a:bodyPr>
            <a:normAutofit/>
          </a:bodyPr>
          <a:lstStyle/>
          <a:p>
            <a:pPr marL="0" indent="0">
              <a:buNone/>
            </a:pPr>
            <a:r>
              <a:rPr lang="ja-JP" altLang="en-US" dirty="0"/>
              <a:t>　</a:t>
            </a:r>
            <a:endParaRPr lang="en-US" altLang="ja-JP" dirty="0"/>
          </a:p>
          <a:p>
            <a:pPr marL="0" indent="0">
              <a:buNone/>
            </a:pPr>
            <a:r>
              <a:rPr lang="ja-JP" altLang="en-US" sz="2200" dirty="0"/>
              <a:t>共通事項</a:t>
            </a:r>
            <a:endParaRPr lang="en-US" altLang="ja-JP" sz="2200" dirty="0"/>
          </a:p>
          <a:p>
            <a:pPr marL="0" indent="0">
              <a:buNone/>
            </a:pPr>
            <a:r>
              <a:rPr lang="ja-JP" altLang="en-US" sz="2200" dirty="0"/>
              <a:t>　（１）業務継続計画未策定減算の導入</a:t>
            </a:r>
            <a:endParaRPr lang="en-US" altLang="ja-JP" sz="2200" dirty="0"/>
          </a:p>
          <a:p>
            <a:pPr marL="0" indent="0">
              <a:buNone/>
            </a:pPr>
            <a:r>
              <a:rPr lang="ja-JP" altLang="en-US" sz="2200" dirty="0"/>
              <a:t>　（２）高齢者虐待防止措置未実施減算の導入</a:t>
            </a:r>
            <a:endParaRPr lang="en-US" altLang="ja-JP" sz="2200" dirty="0"/>
          </a:p>
          <a:p>
            <a:pPr marL="0" indent="0">
              <a:buNone/>
            </a:pPr>
            <a:r>
              <a:rPr lang="ja-JP" altLang="en-US" sz="2200" dirty="0"/>
              <a:t>　（３）身体的拘束等の適正化の推進</a:t>
            </a:r>
            <a:endParaRPr lang="en-US" altLang="ja-JP" sz="2200" dirty="0"/>
          </a:p>
          <a:p>
            <a:pPr marL="0" indent="0">
              <a:buNone/>
            </a:pPr>
            <a:r>
              <a:rPr lang="ja-JP" altLang="en-US" sz="2200" dirty="0"/>
              <a:t>　（４）生産性向上の取組み</a:t>
            </a:r>
            <a:endParaRPr lang="en-US" altLang="ja-JP" sz="2200" dirty="0"/>
          </a:p>
          <a:p>
            <a:pPr marL="0" indent="0">
              <a:buNone/>
            </a:pPr>
            <a:r>
              <a:rPr lang="ja-JP" altLang="en-US" sz="2200" dirty="0"/>
              <a:t>　（５）管理者の業務範囲の拡大</a:t>
            </a:r>
            <a:endParaRPr lang="en-US" altLang="ja-JP" sz="2200" dirty="0"/>
          </a:p>
          <a:p>
            <a:pPr marL="0" indent="0">
              <a:buNone/>
            </a:pPr>
            <a:r>
              <a:rPr lang="ja-JP" altLang="en-US" sz="2200" dirty="0"/>
              <a:t>　（６）書面掲示規制の見直し（ウェブサイトへの掲載）</a:t>
            </a:r>
            <a:endParaRPr lang="en-US" altLang="ja-JP" sz="2200" dirty="0"/>
          </a:p>
          <a:p>
            <a:pPr marL="0" indent="0">
              <a:buNone/>
            </a:pPr>
            <a:r>
              <a:rPr lang="ja-JP" altLang="en-US" sz="2200" dirty="0"/>
              <a:t>　</a:t>
            </a: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pic>
        <p:nvPicPr>
          <p:cNvPr id="7" name="オーディオ 6">
            <a:hlinkClick r:id="" action="ppaction://media"/>
            <a:extLst>
              <a:ext uri="{FF2B5EF4-FFF2-40B4-BE49-F238E27FC236}">
                <a16:creationId xmlns:a16="http://schemas.microsoft.com/office/drawing/2014/main" id="{DBA418C4-99E9-4A85-981A-76D1B3DD94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121946211"/>
      </p:ext>
    </p:extLst>
  </p:cSld>
  <p:clrMapOvr>
    <a:masterClrMapping/>
  </p:clrMapOvr>
  <mc:AlternateContent xmlns:mc="http://schemas.openxmlformats.org/markup-compatibility/2006" xmlns:p14="http://schemas.microsoft.com/office/powerpoint/2010/main">
    <mc:Choice Requires="p14">
      <p:transition spd="slow" p14:dur="2000" advTm="746"/>
    </mc:Choice>
    <mc:Fallback xmlns="">
      <p:transition spd="slow" advTm="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624110"/>
            <a:ext cx="10028237" cy="1280890"/>
          </a:xfrm>
        </p:spPr>
        <p:txBody>
          <a:bodyPr>
            <a:noAutofit/>
          </a:bodyPr>
          <a:lstStyle/>
          <a:p>
            <a:r>
              <a:rPr lang="ja-JP" altLang="en-US" sz="4000" b="1" dirty="0">
                <a:solidFill>
                  <a:srgbClr val="00B050"/>
                </a:solidFill>
              </a:rPr>
              <a:t>（１）業務継続計画未策定減算の導入①</a:t>
            </a:r>
            <a:endParaRPr kumimoji="1" lang="ja-JP" altLang="en-US" sz="4000" b="1" dirty="0">
              <a:solidFill>
                <a:srgbClr val="00B050"/>
              </a:solidFill>
            </a:endParaRPr>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5" name="コンテンツ プレースホルダー 2"/>
          <p:cNvSpPr txBox="1">
            <a:spLocks/>
          </p:cNvSpPr>
          <p:nvPr/>
        </p:nvSpPr>
        <p:spPr>
          <a:xfrm>
            <a:off x="1658982" y="1730464"/>
            <a:ext cx="9845630" cy="460747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endParaRPr lang="en-US" altLang="ja-JP" sz="2800" dirty="0"/>
          </a:p>
          <a:p>
            <a:r>
              <a:rPr lang="ja-JP" altLang="en-US" sz="2800" dirty="0"/>
              <a:t>業務継続計画策定は令和３年度改正時に令和６年３月までに策定するよう全事業所に義務付けられています。</a:t>
            </a:r>
            <a:endParaRPr lang="en-US" altLang="ja-JP" sz="2800" dirty="0"/>
          </a:p>
          <a:p>
            <a:pPr marL="0" indent="0">
              <a:buNone/>
            </a:pPr>
            <a:endParaRPr lang="en-US" altLang="ja-JP" sz="2800" dirty="0"/>
          </a:p>
          <a:p>
            <a:r>
              <a:rPr lang="ja-JP" altLang="en-US" sz="2800" dirty="0"/>
              <a:t>感染症や災害が発生した場合であっても必要な介護サービスを継続的に提供できる体制を構築するため業務継続に向けた計画の策定の徹底を求める観点から、感染症若しくは災害のいずれか又は両方の業務継続計画が未策定の場合、基本報酬を減算する。（所定単位数の１００分の１相当）　　　　　　　　　　　　　　　　　　　　　　</a:t>
            </a:r>
            <a:endParaRPr lang="ja-JP" altLang="en-US" sz="2400" dirty="0"/>
          </a:p>
        </p:txBody>
      </p:sp>
      <p:pic>
        <p:nvPicPr>
          <p:cNvPr id="8" name="オーディオ 7">
            <a:hlinkClick r:id="" action="ppaction://media"/>
            <a:extLst>
              <a:ext uri="{FF2B5EF4-FFF2-40B4-BE49-F238E27FC236}">
                <a16:creationId xmlns:a16="http://schemas.microsoft.com/office/drawing/2014/main" id="{831D3181-5F6D-4E2E-B240-19BF277281F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193299007"/>
      </p:ext>
    </p:extLst>
  </p:cSld>
  <p:clrMapOvr>
    <a:masterClrMapping/>
  </p:clrMapOvr>
  <mc:AlternateContent xmlns:mc="http://schemas.openxmlformats.org/markup-compatibility/2006" xmlns:p14="http://schemas.microsoft.com/office/powerpoint/2010/main">
    <mc:Choice Requires="p14">
      <p:transition spd="slow" p14:dur="2000" advTm="32065"/>
    </mc:Choice>
    <mc:Fallback xmlns="">
      <p:transition spd="slow" advTm="320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13520" x="12014200" y="1928813"/>
          <p14:tracePt t="13527" x="11911013" y="1963738"/>
          <p14:tracePt t="13535" x="11834813" y="1989138"/>
          <p14:tracePt t="13543" x="11664950" y="2055813"/>
          <p14:tracePt t="13551" x="11596688" y="2082800"/>
          <p14:tracePt t="13559" x="11537950" y="2108200"/>
          <p14:tracePt t="13566" x="11461750" y="2141538"/>
          <p14:tracePt t="13575" x="11385550" y="2174875"/>
          <p14:tracePt t="13582" x="11307763" y="2209800"/>
          <p14:tracePt t="13591" x="11231563" y="2243138"/>
          <p14:tracePt t="13599" x="11155363" y="2260600"/>
          <p14:tracePt t="13608" x="11096625" y="2293938"/>
          <p14:tracePt t="13615" x="11061700" y="2303463"/>
          <p14:tracePt t="13623" x="11028363" y="2311400"/>
          <p14:tracePt t="13632" x="11018838" y="2319338"/>
          <p14:tracePt t="13638" x="11002963" y="2319338"/>
          <p14:tracePt t="13648" x="10993438" y="2319338"/>
          <p14:tracePt t="13672" x="10985500" y="2328863"/>
          <p14:tracePt t="13680" x="10977563" y="2328863"/>
          <p14:tracePt t="13687" x="10968038" y="2328863"/>
          <p14:tracePt t="13695" x="10960100" y="2328863"/>
          <p14:tracePt t="13703" x="10952163" y="2328863"/>
          <p14:tracePt t="13711" x="10942638" y="2328863"/>
          <p14:tracePt t="13718" x="10934700" y="2328863"/>
          <p14:tracePt t="13727" x="10917238" y="2328863"/>
          <p14:tracePt t="13735" x="10901363" y="2328863"/>
          <p14:tracePt t="13743" x="10798175" y="2328863"/>
          <p14:tracePt t="13751" x="10696575" y="2328863"/>
          <p14:tracePt t="13759" x="10594975" y="2354263"/>
          <p14:tracePt t="13767" x="10467975" y="2371725"/>
          <p14:tracePt t="13774" x="10339388" y="2413000"/>
          <p14:tracePt t="13782" x="10212388" y="2455863"/>
          <p14:tracePt t="13791" x="10093325" y="2506663"/>
          <p14:tracePt t="13800" x="9974263" y="2566988"/>
          <p14:tracePt t="13807" x="9872663" y="2608263"/>
          <p14:tracePt t="13817" x="9771063" y="2660650"/>
          <p14:tracePt t="13833" x="9652000" y="2701925"/>
          <p14:tracePt t="13839" x="9532938" y="2762250"/>
          <p14:tracePt t="13849" x="9388475" y="2813050"/>
          <p14:tracePt t="13855" x="9226550" y="2871788"/>
          <p14:tracePt t="13866" x="9074150" y="2940050"/>
          <p14:tracePt t="13871" x="8853488" y="3033713"/>
          <p14:tracePt t="13882" x="8674100" y="3101975"/>
          <p14:tracePt t="13887" x="8470900" y="3160713"/>
          <p14:tracePt t="13897" x="8326438" y="3195638"/>
          <p14:tracePt t="13902" x="8199438" y="3228975"/>
          <p14:tracePt t="13911" x="8054975" y="3271838"/>
          <p14:tracePt t="13919" x="7910513" y="3289300"/>
          <p14:tracePt t="13933" x="7799388" y="3314700"/>
          <p14:tracePt t="13936" x="7705725" y="3322638"/>
          <p14:tracePt t="13943" x="7637463" y="3340100"/>
          <p14:tracePt t="13950" x="7578725" y="3348038"/>
          <p14:tracePt t="13959" x="7535863" y="3348038"/>
          <p14:tracePt t="13967" x="7510463" y="3348038"/>
          <p14:tracePt t="13975" x="7477125" y="3348038"/>
          <p14:tracePt t="13983" x="7467600" y="3348038"/>
          <p14:tracePt t="14088" x="7467600" y="3340100"/>
          <p14:tracePt t="14096" x="7467600" y="3322638"/>
          <p14:tracePt t="14102" x="7502525" y="3289300"/>
          <p14:tracePt t="14112" x="7535863" y="3238500"/>
          <p14:tracePt t="14120" x="7621588" y="3186113"/>
          <p14:tracePt t="14126" x="7680325" y="3127375"/>
          <p14:tracePt t="14135" x="7766050" y="3051175"/>
          <p14:tracePt t="14143" x="7824788" y="2982913"/>
          <p14:tracePt t="14150" x="7910513" y="2906713"/>
          <p14:tracePt t="14159" x="7977188" y="2830513"/>
          <p14:tracePt t="14167" x="8045450" y="2744788"/>
          <p14:tracePt t="14175" x="8105775" y="2693988"/>
          <p14:tracePt t="14191" x="8164513" y="2643188"/>
          <p14:tracePt t="14199" x="8240713" y="2549525"/>
          <p14:tracePt t="14207" x="8266113" y="2516188"/>
          <p14:tracePt t="14216" x="8308975" y="2473325"/>
          <p14:tracePt t="14223" x="8359775" y="2422525"/>
          <p14:tracePt t="14231" x="8410575" y="2371725"/>
          <p14:tracePt t="14239" x="8462963" y="2328863"/>
          <p14:tracePt t="14247" x="8529638" y="2260600"/>
          <p14:tracePt t="14255" x="8597900" y="2192338"/>
          <p14:tracePt t="14264" x="8674100" y="2141538"/>
          <p14:tracePt t="14271" x="8750300" y="2098675"/>
          <p14:tracePt t="14281" x="8818563" y="2055813"/>
          <p14:tracePt t="14287" x="8878888" y="2022475"/>
          <p14:tracePt t="14295" x="8937625" y="1989138"/>
          <p14:tracePt t="14302" x="8988425" y="1971675"/>
          <p14:tracePt t="14312" x="9023350" y="1971675"/>
          <p14:tracePt t="14318" x="9056688" y="1963738"/>
          <p14:tracePt t="14327" x="9099550" y="1954213"/>
          <p14:tracePt t="14335" x="9158288" y="1954213"/>
          <p14:tracePt t="14342" x="9226550" y="1954213"/>
          <p14:tracePt t="14351" x="9302750" y="1954213"/>
          <p14:tracePt t="14358" x="9388475" y="1954213"/>
          <p14:tracePt t="14367" x="9472613" y="1963738"/>
          <p14:tracePt t="14376" x="9558338" y="1989138"/>
          <p14:tracePt t="14382" x="9659938" y="1997075"/>
          <p14:tracePt t="14390" x="9779000" y="2030413"/>
          <p14:tracePt t="14399" x="9880600" y="2055813"/>
          <p14:tracePt t="14406" x="9991725" y="2082800"/>
          <p14:tracePt t="14414" x="10093325" y="2108200"/>
          <p14:tracePt t="14422" x="10390188" y="2192338"/>
          <p14:tracePt t="14432" x="10493375" y="2217738"/>
          <p14:tracePt t="14438" x="10577513" y="2252663"/>
          <p14:tracePt t="14448" x="10653713" y="2278063"/>
          <p14:tracePt t="14456" x="10729913" y="2293938"/>
          <p14:tracePt t="14465" x="10790238" y="2303463"/>
          <p14:tracePt t="14471" x="10841038" y="2319338"/>
          <p14:tracePt t="14481" x="10858500" y="2319338"/>
          <p14:tracePt t="14487" x="10874375" y="2328863"/>
          <p14:tracePt t="14497" x="10883900" y="2336800"/>
          <p14:tracePt t="14503" x="10891838" y="2336800"/>
          <p14:tracePt t="14512" x="10901363" y="2344738"/>
          <p14:tracePt t="14518" x="10909300" y="2354263"/>
          <p14:tracePt t="14535" x="10926763" y="2379663"/>
          <p14:tracePt t="14543" x="10942638" y="2397125"/>
          <p14:tracePt t="14551" x="10960100" y="2422525"/>
          <p14:tracePt t="14559" x="10977563" y="2438400"/>
          <p14:tracePt t="14566" x="10985500" y="2447925"/>
          <p14:tracePt t="14574" x="10985500" y="2463800"/>
          <p14:tracePt t="14583" x="10993438" y="2473325"/>
          <p14:tracePt t="14591" x="11002963" y="2481263"/>
          <p14:tracePt t="14599" x="11010900" y="2506663"/>
          <p14:tracePt t="14607" x="11018838" y="2532063"/>
          <p14:tracePt t="14615" x="11028363" y="2574925"/>
          <p14:tracePt t="14623" x="11028363" y="2617788"/>
          <p14:tracePt t="14631" x="11018838" y="2668588"/>
          <p14:tracePt t="14639" x="10993438" y="2727325"/>
          <p14:tracePt t="14648" x="10926763" y="2846388"/>
          <p14:tracePt t="14655" x="10883900" y="2881313"/>
          <p14:tracePt t="14665" x="10848975" y="2922588"/>
          <p14:tracePt t="14670" x="10807700" y="2949575"/>
          <p14:tracePt t="14680" x="10790238" y="2957513"/>
          <p14:tracePt t="14686" x="10756900" y="2965450"/>
          <p14:tracePt t="14696" x="10729913" y="2974975"/>
          <p14:tracePt t="14702" x="10696575" y="2982913"/>
          <p14:tracePt t="14711" x="10653713" y="2990850"/>
          <p14:tracePt t="14718" x="10594975" y="2990850"/>
          <p14:tracePt t="14727" x="10518775" y="3000375"/>
          <p14:tracePt t="14735" x="10450513" y="3000375"/>
          <p14:tracePt t="14743" x="10374313" y="3000375"/>
          <p14:tracePt t="14750" x="10288588" y="2990850"/>
          <p14:tracePt t="14759" x="10212388" y="2965450"/>
          <p14:tracePt t="14767" x="10126663" y="2932113"/>
          <p14:tracePt t="14775" x="10050463" y="2889250"/>
          <p14:tracePt t="14783" x="9983788" y="2846388"/>
          <p14:tracePt t="14791" x="9931400" y="2805113"/>
          <p14:tracePt t="14799" x="9890125" y="2778125"/>
          <p14:tracePt t="14808" x="9855200" y="2736850"/>
          <p14:tracePt t="14815" x="9829800" y="2719388"/>
          <p14:tracePt t="14823" x="9812338" y="2676525"/>
          <p14:tracePt t="14831" x="9796463" y="2660650"/>
          <p14:tracePt t="14839" x="9796463" y="2633663"/>
          <p14:tracePt t="14856" x="9786938" y="2608263"/>
          <p14:tracePt t="14864" x="9771063" y="2566988"/>
          <p14:tracePt t="14871" x="9771063" y="2541588"/>
          <p14:tracePt t="14883" x="9771063" y="2532063"/>
          <p14:tracePt t="14887" x="9771063" y="2506663"/>
          <p14:tracePt t="14897" x="9771063" y="2489200"/>
          <p14:tracePt t="14902" x="9779000" y="2463800"/>
          <p14:tracePt t="14911" x="9796463" y="2447925"/>
          <p14:tracePt t="14918" x="9821863" y="2430463"/>
          <p14:tracePt t="14928" x="9847263" y="2405063"/>
          <p14:tracePt t="14934" x="9880600" y="2387600"/>
          <p14:tracePt t="14949" x="9915525" y="2354263"/>
          <p14:tracePt t="14952" x="9974263" y="2336800"/>
          <p14:tracePt t="14958" x="10025063" y="2328863"/>
          <p14:tracePt t="14966" x="10085388" y="2311400"/>
          <p14:tracePt t="14975" x="10126663" y="2303463"/>
          <p14:tracePt t="14983" x="10179050" y="2303463"/>
          <p14:tracePt t="14990" x="10204450" y="2303463"/>
          <p14:tracePt t="14998" x="10229850" y="2293938"/>
          <p14:tracePt t="15006" x="10255250" y="2293938"/>
          <p14:tracePt t="15015" x="10263188" y="2293938"/>
          <p14:tracePt t="15023" x="10271125" y="2293938"/>
          <p14:tracePt t="15031" x="10280650" y="2293938"/>
          <p14:tracePt t="16999" x="10280650" y="2303463"/>
          <p14:tracePt t="17039" x="10280650" y="2311400"/>
          <p14:tracePt t="17144" x="10280650" y="2319338"/>
          <p14:tracePt t="17152" x="10280650" y="2328863"/>
          <p14:tracePt t="17176" x="10280650" y="2344738"/>
          <p14:tracePt t="17280" x="10280650" y="2362200"/>
          <p14:tracePt t="17287" x="10271125" y="2362200"/>
          <p14:tracePt t="17295" x="10263188" y="2379663"/>
          <p14:tracePt t="17303" x="10245725" y="2387600"/>
          <p14:tracePt t="17313" x="10220325" y="2397125"/>
          <p14:tracePt t="17318" x="10204450" y="2397125"/>
          <p14:tracePt t="17327" x="10204450" y="2405063"/>
          <p14:tracePt t="17335" x="10194925" y="2405063"/>
          <p14:tracePt t="17343" x="10186988" y="2413000"/>
          <p14:tracePt t="17376" x="10186988" y="2422525"/>
          <p14:tracePt t="17383" x="10179050" y="2422525"/>
          <p14:tracePt t="17393" x="10169525" y="2422525"/>
          <p14:tracePt t="17398" x="10153650" y="2438400"/>
          <p14:tracePt t="17406" x="10144125" y="2455863"/>
          <p14:tracePt t="17414" x="10126663" y="2455863"/>
          <p14:tracePt t="17423" x="10110788" y="2463800"/>
          <p14:tracePt t="17431" x="10110788" y="2473325"/>
          <p14:tracePt t="17439" x="10093325" y="2481263"/>
          <p14:tracePt t="17447" x="10085388" y="2489200"/>
          <p14:tracePt t="17471" x="10075863" y="2498725"/>
          <p14:tracePt t="17479" x="10067925" y="2506663"/>
          <p14:tracePt t="17496" x="10059988" y="2516188"/>
          <p14:tracePt t="17513" x="10059988" y="2524125"/>
          <p14:tracePt t="17536" x="10050463" y="2524125"/>
          <p14:tracePt t="17544" x="10050463" y="2532063"/>
          <p14:tracePt t="17552" x="10042525" y="2541588"/>
          <p14:tracePt t="17559" x="10042525" y="2549525"/>
          <p14:tracePt t="17566" x="10025063" y="2557463"/>
          <p14:tracePt t="17575" x="10009188" y="2566988"/>
          <p14:tracePt t="17582" x="9983788" y="2582863"/>
          <p14:tracePt t="17591" x="9966325" y="2608263"/>
          <p14:tracePt t="17599" x="9948863" y="2617788"/>
          <p14:tracePt t="17607" x="9931400" y="2633663"/>
          <p14:tracePt t="17624" x="9915525" y="2643188"/>
          <p14:tracePt t="17632" x="9898063" y="2651125"/>
          <p14:tracePt t="17638" x="9890125" y="2660650"/>
          <p14:tracePt t="17647" x="9864725" y="2668588"/>
          <p14:tracePt t="17655" x="9855200" y="2676525"/>
          <p14:tracePt t="17663" x="9821863" y="2693988"/>
          <p14:tracePt t="17671" x="9753600" y="2727325"/>
          <p14:tracePt t="17679" x="9694863" y="2752725"/>
          <p14:tracePt t="17687" x="9617075" y="2787650"/>
          <p14:tracePt t="17695" x="9558338" y="2820988"/>
          <p14:tracePt t="17703" x="9498013" y="2838450"/>
          <p14:tracePt t="17712" x="9447213" y="2855913"/>
          <p14:tracePt t="17720" x="9396413" y="2881313"/>
          <p14:tracePt t="17729" x="9353550" y="2889250"/>
          <p14:tracePt t="17735" x="9328150" y="2897188"/>
          <p14:tracePt t="17744" x="9294813" y="2906713"/>
          <p14:tracePt t="17751" x="9269413" y="2914650"/>
          <p14:tracePt t="17759" x="9251950" y="2914650"/>
          <p14:tracePt t="17766" x="9218613" y="2914650"/>
          <p14:tracePt t="17776" x="9183688" y="2940050"/>
          <p14:tracePt t="17782" x="9150350" y="2940050"/>
          <p14:tracePt t="17791" x="9117013" y="2940050"/>
          <p14:tracePt t="17798" x="9074150" y="2957513"/>
          <p14:tracePt t="17807" x="9039225" y="2965450"/>
          <p14:tracePt t="17814" x="8997950" y="2974975"/>
          <p14:tracePt t="17823" x="8947150" y="2974975"/>
          <p14:tracePt t="17831" x="8921750" y="2982913"/>
          <p14:tracePt t="17839" x="8843963" y="2990850"/>
          <p14:tracePt t="17848" x="8828088" y="2990850"/>
          <p14:tracePt t="17855" x="8810625" y="2990850"/>
          <p14:tracePt t="17863" x="8785225" y="3000375"/>
          <p14:tracePt t="17871" x="8724900" y="3008313"/>
          <p14:tracePt t="17880" x="8658225" y="3016250"/>
          <p14:tracePt t="17887" x="8572500" y="3016250"/>
          <p14:tracePt t="17898" x="8470900" y="3025775"/>
          <p14:tracePt t="17903" x="8369300" y="3025775"/>
          <p14:tracePt t="17913" x="8275638" y="3025775"/>
          <p14:tracePt t="17918" x="8174038" y="3025775"/>
          <p14:tracePt t="17931" x="8088313" y="3025775"/>
          <p14:tracePt t="17935" x="8004175" y="3025775"/>
          <p14:tracePt t="17952" x="7918450" y="3025775"/>
          <p14:tracePt t="17960" x="7832725" y="3025775"/>
          <p14:tracePt t="17966" x="7766050" y="3025775"/>
          <p14:tracePt t="17975" x="7705725" y="3025775"/>
          <p14:tracePt t="17982" x="7629525" y="3025775"/>
          <p14:tracePt t="17991" x="7561263" y="3025775"/>
          <p14:tracePt t="17999" x="7477125" y="3025775"/>
          <p14:tracePt t="18007" x="7373938" y="3033713"/>
          <p14:tracePt t="18015" x="7272338" y="3041650"/>
          <p14:tracePt t="18023" x="7170738" y="3051175"/>
          <p14:tracePt t="18031" x="7102475" y="3051175"/>
          <p14:tracePt t="18039" x="7026275" y="3059113"/>
          <p14:tracePt t="18048" x="6983413" y="3059113"/>
          <p14:tracePt t="18055" x="6907213" y="3076575"/>
          <p14:tracePt t="18062" x="6899275" y="3076575"/>
          <p14:tracePt t="18128" x="6889750" y="3076575"/>
          <p14:tracePt t="18135" x="6881813" y="3076575"/>
          <p14:tracePt t="18146" x="6873875" y="3076575"/>
          <p14:tracePt t="18151" x="6856413" y="3076575"/>
          <p14:tracePt t="18158" x="6848475" y="3076575"/>
          <p14:tracePt t="18166" x="6831013" y="3076575"/>
          <p14:tracePt t="18175" x="6823075" y="3076575"/>
          <p14:tracePt t="18183" x="6805613" y="3076575"/>
          <p14:tracePt t="18191" x="6797675" y="3076575"/>
          <p14:tracePt t="18198" x="6788150" y="3076575"/>
          <p14:tracePt t="18207" x="6770688" y="3076575"/>
          <p14:tracePt t="18216" x="6745288" y="3076575"/>
          <p14:tracePt t="18224" x="6704013" y="3076575"/>
          <p14:tracePt t="18231" x="6635750" y="3076575"/>
          <p14:tracePt t="18239" x="6567488" y="3076575"/>
          <p14:tracePt t="18247" x="6465888" y="3076575"/>
          <p14:tracePt t="18256" x="6380163" y="3076575"/>
          <p14:tracePt t="18263" x="6311900" y="3076575"/>
          <p14:tracePt t="18279" x="6167438" y="3076575"/>
          <p14:tracePt t="18288" x="6126163" y="3076575"/>
          <p14:tracePt t="18295" x="6100763" y="3076575"/>
          <p14:tracePt t="18304" x="6091238" y="3076575"/>
          <p14:tracePt t="18311" x="6065838" y="3076575"/>
          <p14:tracePt t="18319" x="6040438" y="3076575"/>
          <p14:tracePt t="18328" x="6024563" y="3076575"/>
          <p14:tracePt t="18336" x="6007100" y="3076575"/>
          <p14:tracePt t="18345" x="5981700" y="3076575"/>
          <p14:tracePt t="18359" x="5972175" y="3076575"/>
          <p14:tracePt t="18560" x="5989638" y="3076575"/>
          <p14:tracePt t="18567" x="6024563" y="3076575"/>
          <p14:tracePt t="18575" x="6049963" y="3076575"/>
          <p14:tracePt t="18583" x="6091238" y="3076575"/>
          <p14:tracePt t="18591" x="6151563" y="3076575"/>
          <p14:tracePt t="18599" x="6227763" y="3076575"/>
          <p14:tracePt t="18607" x="6311900" y="3076575"/>
          <p14:tracePt t="18624" x="6405563" y="3076575"/>
          <p14:tracePt t="18630" x="6491288" y="3076575"/>
          <p14:tracePt t="18638" x="6575425" y="3076575"/>
          <p14:tracePt t="18646" x="6669088" y="3084513"/>
          <p14:tracePt t="18656" x="6737350" y="3084513"/>
          <p14:tracePt t="18663" x="6823075" y="3084513"/>
          <p14:tracePt t="18671" x="6907213" y="3084513"/>
          <p14:tracePt t="18679" x="6992938" y="3084513"/>
          <p14:tracePt t="18686" x="7077075" y="3094038"/>
          <p14:tracePt t="18696" x="7178675" y="3094038"/>
          <p14:tracePt t="18703" x="7281863" y="3094038"/>
          <p14:tracePt t="18712" x="7373938" y="3094038"/>
          <p14:tracePt t="18719" x="7629525" y="3094038"/>
          <p14:tracePt t="18728" x="7731125" y="3094038"/>
          <p14:tracePt t="18735" x="7832725" y="3094038"/>
          <p14:tracePt t="18747" x="7926388" y="3094038"/>
          <p14:tracePt t="18751" x="8020050" y="3094038"/>
          <p14:tracePt t="18762" x="8113713" y="3094038"/>
          <p14:tracePt t="18766" x="8199438" y="3094038"/>
          <p14:tracePt t="18776" x="8301038" y="3094038"/>
          <p14:tracePt t="18783" x="8410575" y="3094038"/>
          <p14:tracePt t="18792" x="8529638" y="3094038"/>
          <p14:tracePt t="18798" x="8648700" y="3094038"/>
          <p14:tracePt t="18807" x="8793163" y="3094038"/>
          <p14:tracePt t="18815" x="8921750" y="3094038"/>
          <p14:tracePt t="18823" x="9048750" y="3094038"/>
          <p14:tracePt t="18831" x="9175750" y="3094038"/>
          <p14:tracePt t="18840" x="9302750" y="3094038"/>
          <p14:tracePt t="18847" x="9396413" y="3094038"/>
          <p14:tracePt t="18856" x="9482138" y="3094038"/>
          <p14:tracePt t="18863" x="9558338" y="3094038"/>
          <p14:tracePt t="18871" x="9601200" y="3094038"/>
          <p14:tracePt t="18879" x="9634538" y="3094038"/>
          <p14:tracePt t="18887" x="9652000" y="3094038"/>
          <p14:tracePt t="18895" x="9659938" y="3094038"/>
          <p14:tracePt t="19744" x="9667875" y="3094038"/>
          <p14:tracePt t="19752" x="9685338" y="3094038"/>
          <p14:tracePt t="19760" x="9702800" y="3094038"/>
          <p14:tracePt t="19767" x="9710738" y="3094038"/>
          <p14:tracePt t="19776" x="9720263" y="3094038"/>
          <p14:tracePt t="19783" x="9728200" y="3094038"/>
          <p14:tracePt t="19800" x="9736138" y="3094038"/>
          <p14:tracePt t="19815" x="9745663" y="3094038"/>
          <p14:tracePt t="19824" x="9753600" y="3084513"/>
          <p14:tracePt t="19830" x="9761538" y="3084513"/>
          <p14:tracePt t="20208" x="9761538" y="3076575"/>
          <p14:tracePt t="20456" x="9779000" y="3076575"/>
          <p14:tracePt t="20463" x="9855200" y="3067050"/>
          <p14:tracePt t="20471" x="9915525" y="3067050"/>
          <p14:tracePt t="20479" x="9999663" y="3059113"/>
          <p14:tracePt t="20487" x="10085388" y="3033713"/>
          <p14:tracePt t="20495" x="10204450" y="3025775"/>
          <p14:tracePt t="20503" x="10331450" y="3000375"/>
          <p14:tracePt t="20510" x="10467975" y="2990850"/>
          <p14:tracePt t="20518" x="10612438" y="2965450"/>
          <p14:tracePt t="20526" x="10764838" y="2949575"/>
          <p14:tracePt t="20535" x="10909300" y="2940050"/>
          <p14:tracePt t="20544" x="11061700" y="2932113"/>
          <p14:tracePt t="20551" x="11206163" y="2914650"/>
          <p14:tracePt t="20561" x="11350625" y="2906713"/>
          <p14:tracePt t="20567" x="11477625" y="2906713"/>
          <p14:tracePt t="20576" x="11614150" y="2897188"/>
          <p14:tracePt t="20583" x="11741150" y="2881313"/>
          <p14:tracePt t="20592" x="11860213" y="2871788"/>
          <p14:tracePt t="20598" x="11971338" y="2855913"/>
          <p14:tracePt t="20608" x="12090400" y="2838450"/>
          <p14:tracePt t="20614" x="12184063" y="2820988"/>
          <p14:tracePt t="29671" x="11961813" y="1649413"/>
          <p14:tracePt t="29679" x="11715750" y="1393825"/>
          <p14:tracePt t="29688" x="11452225" y="1096963"/>
          <p14:tracePt t="29695" x="11147425" y="833438"/>
          <p14:tracePt t="29706" x="10858500" y="501650"/>
          <p14:tracePt t="29710" x="10602913" y="152400"/>
          <p14:tracePt t="30624" x="7485063" y="169863"/>
          <p14:tracePt t="30624" x="7773988" y="255588"/>
          <p14:tracePt t="30624" x="8004175" y="314325"/>
          <p14:tracePt t="30624" x="8207375" y="374650"/>
          <p14:tracePt t="30624" x="8351838" y="415925"/>
          <p14:tracePt t="30624" x="8478838" y="450850"/>
          <p14:tracePt t="30624" x="8597900" y="466725"/>
          <p14:tracePt t="30624" x="8699500" y="492125"/>
          <p14:tracePt t="30624" x="8785225" y="501650"/>
          <p14:tracePt t="30624" x="8869363" y="519113"/>
          <p14:tracePt t="30624" x="8947150" y="534988"/>
          <p14:tracePt t="30624" x="9005888" y="544513"/>
          <p14:tracePt t="30624" x="9056688" y="552450"/>
          <p14:tracePt t="30624" x="9099550" y="560388"/>
          <p14:tracePt t="30624" x="9183688" y="577850"/>
          <p14:tracePt t="30624" x="9218613" y="577850"/>
          <p14:tracePt t="30624" x="9236075" y="577850"/>
          <p14:tracePt t="30624" x="9251950" y="577850"/>
          <p14:tracePt t="30624" x="9261475" y="577850"/>
          <p14:tracePt t="30624" x="9269413" y="577850"/>
          <p14:tracePt t="30624" x="9286875" y="577850"/>
          <p14:tracePt t="30624" x="9294813" y="577850"/>
          <p14:tracePt t="30624" x="9312275" y="577850"/>
          <p14:tracePt t="30624" x="9337675" y="585788"/>
          <p14:tracePt t="30624" x="9345613" y="595313"/>
          <p14:tracePt t="30624" x="9371013" y="595313"/>
          <p14:tracePt t="30624" x="9405938" y="603250"/>
          <p14:tracePt t="30624" x="9431338" y="611188"/>
          <p14:tracePt t="30624" x="9472613" y="620713"/>
          <p14:tracePt t="30624" x="9523413" y="646113"/>
          <p14:tracePt t="30624" x="9583738" y="663575"/>
          <p14:tracePt t="30624" x="9642475" y="671513"/>
          <p14:tracePt t="30624" x="9702800" y="679450"/>
          <p14:tracePt t="30624" x="9761538" y="688975"/>
          <p14:tracePt t="30624" x="9890125" y="714375"/>
          <p14:tracePt t="30624" x="9940925" y="739775"/>
          <p14:tracePt t="30624" x="9983788" y="747713"/>
          <p14:tracePt t="30624" x="10034588" y="765175"/>
          <p14:tracePt t="30624" x="10067925" y="773113"/>
          <p14:tracePt t="30624" x="10110788" y="798513"/>
          <p14:tracePt t="30624" x="10161588" y="823913"/>
          <p14:tracePt t="30624" x="10237788" y="849313"/>
          <p14:tracePt t="30624" x="10298113" y="874713"/>
          <p14:tracePt t="30624" x="10356850" y="892175"/>
          <p14:tracePt t="30624" x="10433050" y="917575"/>
          <p14:tracePt t="30624" x="10483850" y="935038"/>
          <p14:tracePt t="30624" x="10526713" y="942975"/>
          <p14:tracePt t="30624" x="10552113" y="960438"/>
          <p14:tracePt t="30624" x="10585450" y="968375"/>
          <p14:tracePt t="30624" x="10602913" y="977900"/>
          <p14:tracePt t="30624" x="10620375" y="977900"/>
          <p14:tracePt t="30624" x="10628313" y="977900"/>
          <p14:tracePt t="30624" x="10645775" y="985838"/>
          <p14:tracePt t="30624" x="10671175" y="985838"/>
          <p14:tracePt t="30624" x="10679113" y="993775"/>
          <p14:tracePt t="30624" x="10704513" y="1003300"/>
          <p14:tracePt t="30624" x="10721975" y="1011238"/>
          <p14:tracePt t="30624" x="10739438" y="1019175"/>
          <p14:tracePt t="30624" x="10747375" y="1028700"/>
          <p14:tracePt t="30624" x="10756900" y="1036638"/>
          <p14:tracePt t="30624" x="10756900" y="1044575"/>
          <p14:tracePt t="30624" x="10764838" y="1044575"/>
          <p14:tracePt t="30624" x="10772775" y="1044575"/>
          <p14:tracePt t="30624" x="10782300" y="1044575"/>
          <p14:tracePt t="30624" x="10790238" y="1044575"/>
          <p14:tracePt t="30624" x="10798175" y="1044575"/>
          <p14:tracePt t="30624" x="10807700" y="1044575"/>
          <p14:tracePt t="30624" x="10815638" y="1044575"/>
          <p14:tracePt t="30624" x="10815638" y="1036638"/>
          <p14:tracePt t="30624" x="10815638" y="1028700"/>
          <p14:tracePt t="30624" x="10815638" y="1019175"/>
          <p14:tracePt t="30624" x="10815638" y="1011238"/>
          <p14:tracePt t="30624" x="10833100" y="1011238"/>
          <p14:tracePt t="30624" x="10874375" y="1011238"/>
          <p14:tracePt t="30624" x="10952163" y="1011238"/>
          <p14:tracePt t="30624" x="11036300" y="1019175"/>
          <p14:tracePt t="30624" x="11147425" y="1028700"/>
          <p14:tracePt t="30624" x="11282363" y="1044575"/>
          <p14:tracePt t="30624" x="11436350" y="1054100"/>
          <p14:tracePt t="30624" x="11614150" y="1079500"/>
          <p14:tracePt t="30624" x="11834813" y="1112838"/>
          <p14:tracePt t="30624" x="12022138" y="1138238"/>
          <p14:tracePt t="30624" x="10917238" y="722313"/>
          <p14:tracePt t="30624" x="8904288" y="382588"/>
          <p14:tracePt t="30624" x="7885113" y="212725"/>
          <p14:tracePt t="30624" x="6864350" y="25400"/>
          <p14:tracePt t="30624" x="3279775" y="152400"/>
          <p14:tracePt t="30624" x="3662363" y="288925"/>
          <p14:tracePt t="30624" x="4070350" y="425450"/>
          <p14:tracePt t="30624" x="4503738" y="585788"/>
          <p14:tracePt t="30624" x="4970463" y="765175"/>
          <p14:tracePt t="30624" x="5487988" y="935038"/>
          <p14:tracePt t="30624" x="5981700" y="1096963"/>
          <p14:tracePt t="30624" x="6534150" y="1292225"/>
          <p14:tracePt t="30624" x="7085013" y="1462088"/>
          <p14:tracePt t="30624" x="7604125" y="1606550"/>
          <p14:tracePt t="30624" x="8088313" y="1741488"/>
          <p14:tracePt t="30624" x="8605838" y="1885950"/>
          <p14:tracePt t="30624" x="9056688" y="1989138"/>
          <p14:tracePt t="30624" x="9482138" y="2065338"/>
          <p14:tracePt t="30624" x="9906000" y="2166938"/>
          <p14:tracePt t="30624" x="10245725" y="2217738"/>
          <p14:tracePt t="30624" x="10577513" y="2268538"/>
          <p14:tracePt t="30624" x="10823575" y="2303463"/>
          <p14:tracePt t="30624" x="11002963" y="2311400"/>
          <p14:tracePt t="30624" x="11122025" y="2336800"/>
          <p14:tracePt t="30624" x="11530013" y="2387600"/>
          <p14:tracePt t="30624" x="11622088" y="2397125"/>
          <p14:tracePt t="30624" x="11606213" y="2397125"/>
          <p14:tracePt t="30624" x="11537950" y="2397125"/>
          <p14:tracePt t="30624" x="11426825" y="2397125"/>
          <p14:tracePt t="30624" x="11299825" y="2397125"/>
          <p14:tracePt t="30624" x="11122025" y="2387600"/>
          <p14:tracePt t="30624" x="10874375" y="2362200"/>
          <p14:tracePt t="30624" x="10577513" y="2328863"/>
          <p14:tracePt t="30624" x="10212388" y="2268538"/>
          <p14:tracePt t="30624" x="9736138" y="2192338"/>
          <p14:tracePt t="30624" x="9201150" y="2108200"/>
          <p14:tracePt t="30624" x="8580438" y="2005013"/>
          <p14:tracePt t="30624" x="7935913" y="1895475"/>
          <p14:tracePt t="30624" x="7256463" y="1784350"/>
          <p14:tracePt t="30624" x="6584950" y="1700213"/>
          <p14:tracePt t="30624" x="5080000" y="1452563"/>
          <p14:tracePt t="30624" x="4486275" y="1368425"/>
          <p14:tracePt t="30624" x="3925888" y="1257300"/>
          <p14:tracePt t="30624" x="3414713" y="1155700"/>
          <p14:tracePt t="30624" x="2905125" y="1079500"/>
          <p14:tracePt t="30624" x="2455863" y="1003300"/>
          <p14:tracePt t="30624" x="2065338" y="925513"/>
          <p14:tracePt t="30624" x="1698625" y="849313"/>
          <p14:tracePt t="30624" x="1358900" y="798513"/>
          <p14:tracePt t="30624" x="1087438" y="747713"/>
          <p14:tracePt t="30624" x="866775" y="722313"/>
          <p14:tracePt t="30624" x="671513" y="688975"/>
          <p14:tracePt t="30624" x="534988" y="671513"/>
          <p14:tracePt t="30624" x="390525" y="654050"/>
          <p14:tracePt t="30624" x="280988" y="654050"/>
          <p14:tracePt t="30624" x="169863" y="654050"/>
          <p14:tracePt t="30624" x="68263" y="654050"/>
          <p14:tracePt t="30927" x="7085013" y="255588"/>
          <p14:tracePt t="30935" x="7715250" y="407988"/>
          <p14:tracePt t="30944" x="8283575" y="552450"/>
          <p14:tracePt t="30951" x="8836025" y="722313"/>
          <p14:tracePt t="30961" x="9294813" y="884238"/>
          <p14:tracePt t="30969" x="9736138" y="1044575"/>
          <p14:tracePt t="30976" x="10118725" y="1198563"/>
          <p14:tracePt t="30985" x="10458450" y="1368425"/>
          <p14:tracePt t="31000" x="10782300" y="1512888"/>
          <p14:tracePt t="31007" x="11061700" y="1665288"/>
          <p14:tracePt t="31017" x="11317288" y="1801813"/>
          <p14:tracePt t="31023" x="11545888" y="1928813"/>
          <p14:tracePt t="31032" x="11741150" y="2055813"/>
          <p14:tracePt t="31039" x="11936413" y="2159000"/>
          <p14:tracePt t="31049" x="12133263" y="226060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9154" y="512462"/>
            <a:ext cx="8911687" cy="1280890"/>
          </a:xfrm>
        </p:spPr>
        <p:txBody>
          <a:bodyPr>
            <a:normAutofit/>
          </a:bodyPr>
          <a:lstStyle/>
          <a:p>
            <a:r>
              <a:rPr lang="ja-JP" altLang="en-US" b="1" dirty="0">
                <a:solidFill>
                  <a:srgbClr val="00B050"/>
                </a:solidFill>
              </a:rPr>
              <a:t>（１）</a:t>
            </a:r>
            <a:r>
              <a:rPr lang="ja-JP" altLang="en-US" sz="3600" b="1" dirty="0">
                <a:solidFill>
                  <a:srgbClr val="00B050"/>
                </a:solidFill>
              </a:rPr>
              <a:t>業務継続計画未策定減算の導入②</a:t>
            </a:r>
            <a:br>
              <a:rPr lang="en-US" altLang="ja-JP" dirty="0"/>
            </a:br>
            <a:endParaRPr kumimoji="1" lang="ja-JP" altLang="en-US" dirty="0"/>
          </a:p>
        </p:txBody>
      </p:sp>
      <p:sp>
        <p:nvSpPr>
          <p:cNvPr id="3" name="コンテンツ プレースホルダー 2"/>
          <p:cNvSpPr>
            <a:spLocks noGrp="1"/>
          </p:cNvSpPr>
          <p:nvPr>
            <p:ph idx="1"/>
          </p:nvPr>
        </p:nvSpPr>
        <p:spPr>
          <a:xfrm>
            <a:off x="1126732" y="1793352"/>
            <a:ext cx="10276530" cy="864690"/>
          </a:xfrm>
        </p:spPr>
        <p:txBody>
          <a:bodyPr>
            <a:normAutofit/>
          </a:bodyPr>
          <a:lstStyle/>
          <a:p>
            <a:pPr marL="0" indent="0">
              <a:buNone/>
            </a:pPr>
            <a:r>
              <a:rPr lang="ja-JP" altLang="en-US" sz="3000" dirty="0"/>
              <a:t>　業務継続計画未策定減算の算定要件</a:t>
            </a:r>
            <a:endParaRPr kumimoji="1" lang="ja-JP" altLang="en-US" sz="3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sp>
        <p:nvSpPr>
          <p:cNvPr id="5" name="コンテンツ プレースホルダー 2"/>
          <p:cNvSpPr txBox="1">
            <a:spLocks/>
          </p:cNvSpPr>
          <p:nvPr/>
        </p:nvSpPr>
        <p:spPr>
          <a:xfrm>
            <a:off x="1311579" y="2433797"/>
            <a:ext cx="10002383" cy="4292123"/>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以下の基準に適合していない場合</a:t>
            </a:r>
            <a:endParaRPr lang="en-US" altLang="ja-JP" sz="2800" dirty="0"/>
          </a:p>
          <a:p>
            <a:r>
              <a:rPr lang="ja-JP" altLang="en-US" sz="2400" dirty="0"/>
              <a:t>感染症や非常災害の発生時において、利用者に対するサービスの提供を継続的に実施するため、及び非常時の体制で早期の業務再開を図るための計画（業務継続計画）を策定すること</a:t>
            </a:r>
            <a:endParaRPr lang="en-US" altLang="ja-JP" sz="2400" dirty="0"/>
          </a:p>
          <a:p>
            <a:pPr marL="0" indent="0">
              <a:buNone/>
            </a:pPr>
            <a:endParaRPr lang="ja-JP" altLang="en-US" sz="2400" dirty="0"/>
          </a:p>
          <a:p>
            <a:r>
              <a:rPr lang="ja-JP" altLang="en-US" sz="2400" dirty="0"/>
              <a:t> 当該業務継続計画に従い必要な措置を講ずること</a:t>
            </a:r>
            <a:endParaRPr lang="en-US" altLang="ja-JP" sz="2400" dirty="0"/>
          </a:p>
          <a:p>
            <a:pPr marL="0" indent="0">
              <a:buNone/>
            </a:pPr>
            <a:endParaRPr lang="en-US" altLang="ja-JP" sz="2800" dirty="0"/>
          </a:p>
          <a:p>
            <a:pPr marL="0" indent="0">
              <a:buNone/>
            </a:pPr>
            <a:r>
              <a:rPr lang="en-US" altLang="ja-JP" sz="2800" dirty="0"/>
              <a:t>【</a:t>
            </a:r>
            <a:r>
              <a:rPr lang="ja-JP" altLang="en-US" sz="2800" dirty="0"/>
              <a:t>経過措置</a:t>
            </a:r>
            <a:r>
              <a:rPr lang="en-US" altLang="ja-JP" sz="2800" dirty="0"/>
              <a:t>】</a:t>
            </a:r>
          </a:p>
          <a:p>
            <a:r>
              <a:rPr lang="ja-JP" altLang="en-US" sz="2400" dirty="0">
                <a:latin typeface="メイリオ" panose="020B0604030504040204" pitchFamily="50" charset="-128"/>
                <a:ea typeface="メイリオ" panose="020B0604030504040204" pitchFamily="50" charset="-128"/>
              </a:rPr>
              <a:t>　</a:t>
            </a:r>
            <a:r>
              <a:rPr lang="ja-JP" altLang="en-US" sz="2400" dirty="0"/>
              <a:t>令和７年３月３１日までの間は、</a:t>
            </a:r>
            <a:r>
              <a:rPr lang="zh-TW" altLang="en-US" sz="2400" dirty="0">
                <a:latin typeface="メイリオ" panose="020B0604030504040204" pitchFamily="50" charset="-128"/>
                <a:ea typeface="メイリオ" panose="020B0604030504040204" pitchFamily="50" charset="-128"/>
              </a:rPr>
              <a:t>業務継続計画</a:t>
            </a:r>
            <a:r>
              <a:rPr lang="ja-JP" altLang="en-US" sz="2400" dirty="0">
                <a:latin typeface="メイリオ" panose="020B0604030504040204" pitchFamily="50" charset="-128"/>
                <a:ea typeface="メイリオ" panose="020B0604030504040204" pitchFamily="50" charset="-128"/>
              </a:rPr>
              <a:t>が未策定でも、</a:t>
            </a:r>
            <a:r>
              <a:rPr lang="ja-JP" altLang="en-US" sz="2400" dirty="0"/>
              <a:t>感染症の予防及びまん延の防止のための指針の整備及び非常災害に関する具体的計画の策定を行っている場合には、減算を適用されません</a:t>
            </a:r>
          </a:p>
          <a:p>
            <a:endParaRPr lang="en-US" altLang="ja-JP" sz="2400" dirty="0"/>
          </a:p>
          <a:p>
            <a:pPr marL="0" indent="0">
              <a:buNone/>
            </a:pPr>
            <a:r>
              <a:rPr lang="ja-JP" altLang="en-US" sz="2400" dirty="0"/>
              <a:t>　　</a:t>
            </a:r>
          </a:p>
        </p:txBody>
      </p:sp>
      <p:pic>
        <p:nvPicPr>
          <p:cNvPr id="8" name="オーディオ 7">
            <a:hlinkClick r:id="" action="ppaction://media"/>
            <a:extLst>
              <a:ext uri="{FF2B5EF4-FFF2-40B4-BE49-F238E27FC236}">
                <a16:creationId xmlns:a16="http://schemas.microsoft.com/office/drawing/2014/main" id="{CA5D7384-C9C1-444D-83D1-6B2198EE4C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355054711"/>
      </p:ext>
    </p:extLst>
  </p:cSld>
  <p:clrMapOvr>
    <a:masterClrMapping/>
  </p:clrMapOvr>
  <mc:AlternateContent xmlns:mc="http://schemas.openxmlformats.org/markup-compatibility/2006" xmlns:p14="http://schemas.microsoft.com/office/powerpoint/2010/main">
    <mc:Choice Requires="p14">
      <p:transition spd="slow" p14:dur="2000" advTm="68703"/>
    </mc:Choice>
    <mc:Fallback xmlns="">
      <p:transition spd="slow" advTm="68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216" x="7816850" y="2574925"/>
          <p14:tracePt t="287" x="7824788" y="2574925"/>
          <p14:tracePt t="295" x="7832725" y="2574925"/>
          <p14:tracePt t="302" x="7842250" y="2574925"/>
          <p14:tracePt t="311" x="7850188" y="2574925"/>
          <p14:tracePt t="335" x="7859713" y="2566988"/>
          <p14:tracePt t="352" x="7859713" y="2557463"/>
          <p14:tracePt t="384" x="7859713" y="2549525"/>
          <p14:tracePt t="391" x="7859713" y="2541588"/>
          <p14:tracePt t="407" x="7859713" y="2532063"/>
          <p14:tracePt t="423" x="7859713" y="2524125"/>
          <p14:tracePt t="616" x="7859713" y="2516188"/>
          <p14:tracePt t="632" x="7859713" y="2506663"/>
          <p14:tracePt t="638" x="7850188" y="2498725"/>
          <p14:tracePt t="648" x="7832725" y="2498725"/>
          <p14:tracePt t="679" x="7824788" y="2498725"/>
          <p14:tracePt t="720" x="7816850" y="2498725"/>
          <p14:tracePt t="726" x="7807325" y="2481263"/>
          <p14:tracePt t="734" x="7791450" y="2463800"/>
          <p14:tracePt t="742" x="7781925" y="2455863"/>
          <p14:tracePt t="751" x="7773988" y="2455863"/>
          <p14:tracePt t="758" x="7766050" y="2455863"/>
          <p14:tracePt t="815" x="7748588" y="2447925"/>
          <p14:tracePt t="823" x="7731125" y="2447925"/>
          <p14:tracePt t="832" x="7697788" y="2447925"/>
          <p14:tracePt t="838" x="7672388" y="2447925"/>
          <p14:tracePt t="846" x="7637463" y="2447925"/>
          <p14:tracePt t="854" x="7629525" y="2447925"/>
          <p14:tracePt t="863" x="7612063" y="2447925"/>
          <p14:tracePt t="870" x="7604125" y="2447925"/>
          <p14:tracePt t="878" x="7596188" y="2447925"/>
          <p14:tracePt t="886" x="7578725" y="2447925"/>
          <p14:tracePt t="895" x="7561263" y="2447925"/>
          <p14:tracePt t="902" x="7527925" y="2447925"/>
          <p14:tracePt t="911" x="7467600" y="2438400"/>
          <p14:tracePt t="918" x="7400925" y="2430463"/>
          <p14:tracePt t="926" x="7315200" y="2430463"/>
          <p14:tracePt t="936" x="7229475" y="2430463"/>
          <p14:tracePt t="942" x="7145338" y="2430463"/>
          <p14:tracePt t="950" x="7059613" y="2430463"/>
          <p14:tracePt t="958" x="6942138" y="2430463"/>
          <p14:tracePt t="967" x="6932613" y="2430463"/>
          <p14:tracePt t="974" x="6924675" y="2430463"/>
          <p14:tracePt t="1576" x="6915150" y="2430463"/>
          <p14:tracePt t="1583" x="6899275" y="2430463"/>
          <p14:tracePt t="1591" x="6889750" y="2430463"/>
          <p14:tracePt t="1608" x="6873875" y="2430463"/>
          <p14:tracePt t="1616" x="6848475" y="2422525"/>
          <p14:tracePt t="1623" x="6838950" y="2422525"/>
          <p14:tracePt t="1640" x="6831013" y="2422525"/>
          <p14:tracePt t="1647" x="6823075" y="2422525"/>
          <p14:tracePt t="1655" x="6813550" y="2422525"/>
          <p14:tracePt t="1662" x="6788150" y="2413000"/>
          <p14:tracePt t="1671" x="6762750" y="2405063"/>
          <p14:tracePt t="1678" x="6711950" y="2397125"/>
          <p14:tracePt t="1686" x="6669088" y="2379663"/>
          <p14:tracePt t="1694" x="6592888" y="2362200"/>
          <p14:tracePt t="1702" x="6534150" y="2344738"/>
          <p14:tracePt t="1711" x="6456363" y="2336800"/>
          <p14:tracePt t="1718" x="6380163" y="2311400"/>
          <p14:tracePt t="1726" x="6338888" y="2303463"/>
          <p14:tracePt t="1735" x="6286500" y="2293938"/>
          <p14:tracePt t="1742" x="6261100" y="2286000"/>
          <p14:tracePt t="1750" x="6227763" y="2278063"/>
          <p14:tracePt t="1758" x="6219825" y="2278063"/>
          <p14:tracePt t="1815" x="6210300" y="2260600"/>
          <p14:tracePt t="1831" x="6194425" y="2235200"/>
          <p14:tracePt t="1839" x="6176963" y="2192338"/>
          <p14:tracePt t="1848" x="6159500" y="2149475"/>
          <p14:tracePt t="1854" x="6142038" y="2108200"/>
          <p14:tracePt t="1862" x="6134100" y="2073275"/>
          <p14:tracePt t="1870" x="6126163" y="2039938"/>
          <p14:tracePt t="1878" x="6126163" y="2014538"/>
          <p14:tracePt t="1885" x="6126163" y="1997075"/>
          <p14:tracePt t="1894" x="6126163" y="1971675"/>
          <p14:tracePt t="1902" x="6126163" y="1946275"/>
          <p14:tracePt t="1910" x="6126163" y="1938338"/>
          <p14:tracePt t="1918" x="6126163" y="1911350"/>
          <p14:tracePt t="1926" x="6126163" y="1885950"/>
          <p14:tracePt t="1934" x="6142038" y="1878013"/>
          <p14:tracePt t="1954" x="6159500" y="1844675"/>
          <p14:tracePt t="1958" x="6184900" y="1827213"/>
          <p14:tracePt t="1967" x="6210300" y="1819275"/>
          <p14:tracePt t="1974" x="6261100" y="1801813"/>
          <p14:tracePt t="1983" x="6296025" y="1801813"/>
          <p14:tracePt t="1991" x="6329363" y="1793875"/>
          <p14:tracePt t="2001" x="6372225" y="1784350"/>
          <p14:tracePt t="2007" x="6423025" y="1784350"/>
          <p14:tracePt t="2016" x="6491288" y="1776413"/>
          <p14:tracePt t="2023" x="6575425" y="1766888"/>
          <p14:tracePt t="2035" x="6678613" y="1751013"/>
          <p14:tracePt t="2038" x="6780213" y="1741488"/>
          <p14:tracePt t="2048" x="6881813" y="1741488"/>
          <p14:tracePt t="2055" x="6992938" y="1741488"/>
          <p14:tracePt t="2064" x="7094538" y="1741488"/>
          <p14:tracePt t="2070" x="7204075" y="1741488"/>
          <p14:tracePt t="2080" x="7307263" y="1741488"/>
          <p14:tracePt t="2086" x="7400925" y="1741488"/>
          <p14:tracePt t="2095" x="7502525" y="1741488"/>
          <p14:tracePt t="2102" x="7586663" y="1741488"/>
          <p14:tracePt t="2111" x="7654925" y="1741488"/>
          <p14:tracePt t="2118" x="7723188" y="1751013"/>
          <p14:tracePt t="2127" x="7781925" y="1758950"/>
          <p14:tracePt t="2134" x="7807325" y="1766888"/>
          <p14:tracePt t="2143" x="7859713" y="1784350"/>
          <p14:tracePt t="2160" x="7893050" y="1784350"/>
          <p14:tracePt t="2167" x="7918450" y="1784350"/>
          <p14:tracePt t="2175" x="7951788" y="1801813"/>
          <p14:tracePt t="2184" x="7986713" y="1809750"/>
          <p14:tracePt t="2190" x="8020050" y="1819275"/>
          <p14:tracePt t="2199" x="8105775" y="1844675"/>
          <p14:tracePt t="2206" x="8131175" y="1852613"/>
          <p14:tracePt t="2215" x="8147050" y="1860550"/>
          <p14:tracePt t="2222" x="8164513" y="1860550"/>
          <p14:tracePt t="2239" x="8174038" y="1860550"/>
          <p14:tracePt t="2246" x="8181975" y="1860550"/>
          <p14:tracePt t="2263" x="8189913" y="1870075"/>
          <p14:tracePt t="2271" x="8199438" y="1878013"/>
          <p14:tracePt t="2280" x="8207375" y="1885950"/>
          <p14:tracePt t="2286" x="8224838" y="1895475"/>
          <p14:tracePt t="2294" x="8240713" y="1903413"/>
          <p14:tracePt t="2302" x="8258175" y="1920875"/>
          <p14:tracePt t="2310" x="8258175" y="1928813"/>
          <p14:tracePt t="2320" x="8275638" y="1938338"/>
          <p14:tracePt t="2326" x="8283575" y="1946275"/>
          <p14:tracePt t="2335" x="8283575" y="1963738"/>
          <p14:tracePt t="2342" x="8291513" y="1963738"/>
          <p14:tracePt t="2352" x="8301038" y="1989138"/>
          <p14:tracePt t="2358" x="8308975" y="2005013"/>
          <p14:tracePt t="2365" x="8318500" y="2022475"/>
          <p14:tracePt t="2374" x="8334375" y="2047875"/>
          <p14:tracePt t="2381" x="8343900" y="2082800"/>
          <p14:tracePt t="2389" x="8351838" y="2108200"/>
          <p14:tracePt t="2398" x="8359775" y="2124075"/>
          <p14:tracePt t="2406" x="8369300" y="2149475"/>
          <p14:tracePt t="2416" x="8369300" y="2166938"/>
          <p14:tracePt t="2422" x="8377238" y="2200275"/>
          <p14:tracePt t="2431" x="8377238" y="2209800"/>
          <p14:tracePt t="2438" x="8377238" y="2227263"/>
          <p14:tracePt t="2448" x="8377238" y="2235200"/>
          <p14:tracePt t="2454" x="8377238" y="2252663"/>
          <p14:tracePt t="2463" x="8377238" y="2268538"/>
          <p14:tracePt t="2479" x="8377238" y="2286000"/>
          <p14:tracePt t="2495" x="8369300" y="2303463"/>
          <p14:tracePt t="2502" x="8359775" y="2303463"/>
          <p14:tracePt t="2510" x="8351838" y="2319338"/>
          <p14:tracePt t="2519" x="8343900" y="2328863"/>
          <p14:tracePt t="2526" x="8334375" y="2336800"/>
          <p14:tracePt t="2535" x="8326438" y="2344738"/>
          <p14:tracePt t="2542" x="8308975" y="2354263"/>
          <p14:tracePt t="2551" x="8308975" y="2371725"/>
          <p14:tracePt t="2558" x="8291513" y="2379663"/>
          <p14:tracePt t="2566" x="8275638" y="2379663"/>
          <p14:tracePt t="2575" x="8258175" y="2387600"/>
          <p14:tracePt t="2584" x="8240713" y="2397125"/>
          <p14:tracePt t="2590" x="8224838" y="2397125"/>
          <p14:tracePt t="2600" x="8199438" y="2405063"/>
          <p14:tracePt t="2607" x="8189913" y="2405063"/>
          <p14:tracePt t="2616" x="8164513" y="2413000"/>
          <p14:tracePt t="2622" x="8147050" y="2413000"/>
          <p14:tracePt t="2633" x="8139113" y="2422525"/>
          <p14:tracePt t="2638" x="8121650" y="2422525"/>
          <p14:tracePt t="2646" x="8105775" y="2430463"/>
          <p14:tracePt t="2654" x="8096250" y="2430463"/>
          <p14:tracePt t="2663" x="8088313" y="2430463"/>
          <p14:tracePt t="2670" x="8080375" y="2430463"/>
          <p14:tracePt t="2679" x="8070850" y="2430463"/>
          <p14:tracePt t="2686" x="8054975" y="2438400"/>
          <p14:tracePt t="2695" x="8037513" y="2438400"/>
          <p14:tracePt t="2702" x="8012113" y="2438400"/>
          <p14:tracePt t="2710" x="7986713" y="2438400"/>
          <p14:tracePt t="2718" x="7969250" y="2438400"/>
          <p14:tracePt t="2726" x="7943850" y="2438400"/>
          <p14:tracePt t="2734" x="7918450" y="2438400"/>
          <p14:tracePt t="2743" x="7900988" y="2438400"/>
          <p14:tracePt t="2750" x="7893050" y="2438400"/>
          <p14:tracePt t="2759" x="7875588" y="2438400"/>
          <p14:tracePt t="2766" x="7875588" y="2447925"/>
          <p14:tracePt t="2800" x="7867650" y="2447925"/>
          <p14:tracePt t="2807" x="7859713" y="2447925"/>
          <p14:tracePt t="2823" x="7850188" y="2447925"/>
          <p14:tracePt t="2834" x="7842250" y="2447925"/>
          <p14:tracePt t="4990" x="7824788" y="2455863"/>
          <p14:tracePt t="4997" x="7791450" y="2455863"/>
          <p14:tracePt t="5006" x="7748588" y="2455863"/>
          <p14:tracePt t="5014" x="7715250" y="2463800"/>
          <p14:tracePt t="5022" x="7680325" y="2463800"/>
          <p14:tracePt t="5029" x="7662863" y="2473325"/>
          <p14:tracePt t="5037" x="7654925" y="2473325"/>
          <p14:tracePt t="5047" x="7637463" y="2473325"/>
          <p14:tracePt t="5055" x="7637463" y="2481263"/>
          <p14:tracePt t="5063" x="7612063" y="2489200"/>
          <p14:tracePt t="5070" x="7586663" y="2506663"/>
          <p14:tracePt t="5078" x="7545388" y="2516188"/>
          <p14:tracePt t="5086" x="7400925" y="2541588"/>
          <p14:tracePt t="5094" x="7332663" y="2557463"/>
          <p14:tracePt t="5102" x="7256463" y="2566988"/>
          <p14:tracePt t="5111" x="7170738" y="2582863"/>
          <p14:tracePt t="5118" x="7077075" y="2600325"/>
          <p14:tracePt t="5127" x="6992938" y="2625725"/>
          <p14:tracePt t="5134" x="6915150" y="2643188"/>
          <p14:tracePt t="5142" x="6813550" y="2676525"/>
          <p14:tracePt t="5151" x="6711950" y="2736850"/>
          <p14:tracePt t="5158" x="6584950" y="2770188"/>
          <p14:tracePt t="5165" x="6448425" y="2820988"/>
          <p14:tracePt t="5175" x="6303963" y="2871788"/>
          <p14:tracePt t="5181" x="6151563" y="2922588"/>
          <p14:tracePt t="5190" x="5997575" y="2982913"/>
          <p14:tracePt t="5200" x="5845175" y="3033713"/>
          <p14:tracePt t="5206" x="5700713" y="3084513"/>
          <p14:tracePt t="5214" x="5581650" y="3144838"/>
          <p14:tracePt t="5222" x="5472113" y="3186113"/>
          <p14:tracePt t="5230" x="5386388" y="3246438"/>
          <p14:tracePt t="5239" x="5310188" y="3279775"/>
          <p14:tracePt t="5248" x="5241925" y="3322638"/>
          <p14:tracePt t="5264" x="5165725" y="3340100"/>
          <p14:tracePt t="5270" x="5097463" y="3373438"/>
          <p14:tracePt t="5278" x="5003800" y="3398838"/>
          <p14:tracePt t="5286" x="4902200" y="3408363"/>
          <p14:tracePt t="5293" x="4818063" y="3416300"/>
          <p14:tracePt t="5302" x="4706938" y="3416300"/>
          <p14:tracePt t="5310" x="4621213" y="3416300"/>
          <p14:tracePt t="5318" x="4384675" y="3416300"/>
          <p14:tracePt t="5325" x="4291013" y="3416300"/>
          <p14:tracePt t="5334" x="4162425" y="3416300"/>
          <p14:tracePt t="5342" x="4002088" y="3416300"/>
          <p14:tracePt t="5351" x="3832225" y="3416300"/>
          <p14:tracePt t="5358" x="3594100" y="3398838"/>
          <p14:tracePt t="5366" x="3355975" y="3390900"/>
          <p14:tracePt t="5374" x="3109913" y="3355975"/>
          <p14:tracePt t="5383" x="2871788" y="3340100"/>
          <p14:tracePt t="5390" x="2676525" y="3314700"/>
          <p14:tracePt t="5399" x="2524125" y="3305175"/>
          <p14:tracePt t="5405" x="2395538" y="3289300"/>
          <p14:tracePt t="5415" x="2293938" y="3271838"/>
          <p14:tracePt t="5422" x="2225675" y="3271838"/>
          <p14:tracePt t="5430" x="2149475" y="3254375"/>
          <p14:tracePt t="5438" x="2090738" y="3246438"/>
          <p14:tracePt t="5446" x="2047875" y="3238500"/>
          <p14:tracePt t="5455" x="2005013" y="3238500"/>
          <p14:tracePt t="5463" x="1979613" y="3238500"/>
          <p14:tracePt t="5470" x="1954213" y="3238500"/>
          <p14:tracePt t="5480" x="1946275" y="3228975"/>
          <p14:tracePt t="5486" x="1928813" y="3228975"/>
          <p14:tracePt t="5494" x="1920875" y="3228975"/>
          <p14:tracePt t="5566" x="1911350" y="3228975"/>
          <p14:tracePt t="5574" x="1903413" y="3221038"/>
          <p14:tracePt t="5582" x="1893888" y="3221038"/>
          <p14:tracePt t="5607" x="1885950" y="3221038"/>
          <p14:tracePt t="5614" x="1878013" y="3221038"/>
          <p14:tracePt t="5621" x="1868488" y="3221038"/>
          <p14:tracePt t="5629" x="1843088" y="3221038"/>
          <p14:tracePt t="5638" x="1817688" y="3211513"/>
          <p14:tracePt t="5646" x="1784350" y="3211513"/>
          <p14:tracePt t="5654" x="1758950" y="3203575"/>
          <p14:tracePt t="5664" x="1708150" y="3203575"/>
          <p14:tracePt t="5670" x="1682750" y="3195638"/>
          <p14:tracePt t="5679" x="1657350" y="3195638"/>
          <p14:tracePt t="5686" x="1647825" y="3195638"/>
          <p14:tracePt t="5694" x="1639888" y="3195638"/>
          <p14:tracePt t="11249" x="1657350" y="3195638"/>
          <p14:tracePt t="11254" x="1698625" y="3195638"/>
          <p14:tracePt t="11262" x="1741488" y="3195638"/>
          <p14:tracePt t="11271" x="1776413" y="3195638"/>
          <p14:tracePt t="11278" x="1801813" y="3195638"/>
          <p14:tracePt t="11286" x="1817688" y="3195638"/>
          <p14:tracePt t="11294" x="1835150" y="3195638"/>
          <p14:tracePt t="11368" x="1843088" y="3195638"/>
          <p14:tracePt t="11375" x="1860550" y="3195638"/>
          <p14:tracePt t="11382" x="1868488" y="3195638"/>
          <p14:tracePt t="11391" x="1885950" y="3195638"/>
          <p14:tracePt t="11398" x="1893888" y="3195638"/>
          <p14:tracePt t="11406" x="1920875" y="3195638"/>
          <p14:tracePt t="11414" x="1946275" y="3195638"/>
          <p14:tracePt t="11423" x="1962150" y="3195638"/>
          <p14:tracePt t="11430" x="1979613" y="3195638"/>
          <p14:tracePt t="11439" x="2005013" y="3195638"/>
          <p14:tracePt t="11446" x="2022475" y="3195638"/>
          <p14:tracePt t="11454" x="2047875" y="3186113"/>
          <p14:tracePt t="11462" x="2073275" y="3178175"/>
          <p14:tracePt t="11479" x="2081213" y="3178175"/>
          <p14:tracePt t="11487" x="2106613" y="3170238"/>
          <p14:tracePt t="11495" x="2132013" y="3170238"/>
          <p14:tracePt t="11502" x="2157413" y="3160713"/>
          <p14:tracePt t="11511" x="2166938" y="3152775"/>
          <p14:tracePt t="11518" x="2182813" y="3152775"/>
          <p14:tracePt t="11528" x="2235200" y="3144838"/>
          <p14:tracePt t="11534" x="2260600" y="3144838"/>
          <p14:tracePt t="11543" x="2286000" y="3144838"/>
          <p14:tracePt t="11550" x="2311400" y="3144838"/>
          <p14:tracePt t="11560" x="2327275" y="3144838"/>
          <p14:tracePt t="11566" x="2352675" y="3144838"/>
          <p14:tracePt t="11575" x="2370138" y="3144838"/>
          <p14:tracePt t="11582" x="2405063" y="3144838"/>
          <p14:tracePt t="11590" x="2438400" y="3144838"/>
          <p14:tracePt t="11598" x="2481263" y="3144838"/>
          <p14:tracePt t="11606" x="2524125" y="3144838"/>
          <p14:tracePt t="11614" x="2582863" y="3144838"/>
          <p14:tracePt t="11624" x="2641600" y="3144838"/>
          <p14:tracePt t="11631" x="2709863" y="3144838"/>
          <p14:tracePt t="11638" x="2770188" y="3144838"/>
          <p14:tracePt t="11646" x="2846388" y="3160713"/>
          <p14:tracePt t="11655" x="2914650" y="3170238"/>
          <p14:tracePt t="11662" x="2990850" y="3170238"/>
          <p14:tracePt t="11671" x="3074988" y="3178175"/>
          <p14:tracePt t="11680" x="3160713" y="3178175"/>
          <p14:tracePt t="11686" x="3262313" y="3178175"/>
          <p14:tracePt t="11695" x="3355975" y="3178175"/>
          <p14:tracePt t="11702" x="3467100" y="3178175"/>
          <p14:tracePt t="11711" x="3568700" y="3178175"/>
          <p14:tracePt t="11719" x="3670300" y="3170238"/>
          <p14:tracePt t="11727" x="3756025" y="3152775"/>
          <p14:tracePt t="11735" x="3848100" y="3144838"/>
          <p14:tracePt t="11744" x="4002088" y="3144838"/>
          <p14:tracePt t="11752" x="4044950" y="3144838"/>
          <p14:tracePt t="11761" x="4086225" y="3144838"/>
          <p14:tracePt t="11767" x="4129088" y="3144838"/>
          <p14:tracePt t="11775" x="4205288" y="3144838"/>
          <p14:tracePt t="11782" x="4256088" y="3144838"/>
          <p14:tracePt t="11792" x="4332288" y="3144838"/>
          <p14:tracePt t="11798" x="4425950" y="3144838"/>
          <p14:tracePt t="11815" x="4529138" y="3144838"/>
          <p14:tracePt t="11822" x="4656138" y="3144838"/>
          <p14:tracePt t="11830" x="4765675" y="3144838"/>
          <p14:tracePt t="11838" x="4894263" y="3144838"/>
          <p14:tracePt t="11846" x="5003800" y="3144838"/>
          <p14:tracePt t="11854" x="5122863" y="3144838"/>
          <p14:tracePt t="11862" x="5233988" y="3144838"/>
          <p14:tracePt t="11871" x="5335588" y="3144838"/>
          <p14:tracePt t="11878" x="5437188" y="3160713"/>
          <p14:tracePt t="11886" x="5530850" y="3170238"/>
          <p14:tracePt t="11895" x="5616575" y="3170238"/>
          <p14:tracePt t="11902" x="5708650" y="3178175"/>
          <p14:tracePt t="11910" x="5802313" y="3178175"/>
          <p14:tracePt t="11918" x="5888038" y="3178175"/>
          <p14:tracePt t="11927" x="5972175" y="3178175"/>
          <p14:tracePt t="11948" x="6159500" y="3178175"/>
          <p14:tracePt t="11950" x="6261100" y="3178175"/>
          <p14:tracePt t="11960" x="6499225" y="3178175"/>
          <p14:tracePt t="11967" x="6584950" y="3178175"/>
          <p14:tracePt t="11978" x="6669088" y="3178175"/>
          <p14:tracePt t="11982" x="6737350" y="3178175"/>
          <p14:tracePt t="11993" x="6813550" y="3178175"/>
          <p14:tracePt t="11998" x="6864350" y="3178175"/>
          <p14:tracePt t="12008" x="6924675" y="3178175"/>
          <p14:tracePt t="12014" x="6975475" y="3186113"/>
          <p14:tracePt t="12024" x="7026275" y="3186113"/>
          <p14:tracePt t="12031" x="7077075" y="3186113"/>
          <p14:tracePt t="12040" x="7119938" y="3186113"/>
          <p14:tracePt t="12046" x="7145338" y="3186113"/>
          <p14:tracePt t="12054" x="7188200" y="3186113"/>
          <p14:tracePt t="12062" x="7221538" y="3186113"/>
          <p14:tracePt t="12071" x="7264400" y="3186113"/>
          <p14:tracePt t="12079" x="7297738" y="3186113"/>
          <p14:tracePt t="12087" x="7323138" y="3186113"/>
          <p14:tracePt t="12095" x="7348538" y="3186113"/>
          <p14:tracePt t="12103" x="7373938" y="3186113"/>
          <p14:tracePt t="12110" x="7408863" y="3186113"/>
          <p14:tracePt t="12118" x="7426325" y="3186113"/>
          <p14:tracePt t="12127" x="7451725" y="3186113"/>
          <p14:tracePt t="12144" x="7477125" y="3186113"/>
          <p14:tracePt t="12151" x="7502525" y="3186113"/>
          <p14:tracePt t="12159" x="7535863" y="3186113"/>
          <p14:tracePt t="12166" x="7578725" y="3186113"/>
          <p14:tracePt t="12178" x="7629525" y="3186113"/>
          <p14:tracePt t="12182" x="7697788" y="3186113"/>
          <p14:tracePt t="12191" x="7850188" y="3186113"/>
          <p14:tracePt t="12198" x="7926388" y="3186113"/>
          <p14:tracePt t="12207" x="7977188" y="3186113"/>
          <p14:tracePt t="12214" x="8037513" y="3186113"/>
          <p14:tracePt t="12223" x="8096250" y="3186113"/>
          <p14:tracePt t="12231" x="8139113" y="3186113"/>
          <p14:tracePt t="12239" x="8189913" y="3195638"/>
          <p14:tracePt t="12246" x="8215313" y="3195638"/>
          <p14:tracePt t="12255" x="8240713" y="3195638"/>
          <p14:tracePt t="12262" x="8275638" y="3203575"/>
          <p14:tracePt t="12271" x="8301038" y="3203575"/>
          <p14:tracePt t="12278" x="8326438" y="3203575"/>
          <p14:tracePt t="12287" x="8359775" y="3203575"/>
          <p14:tracePt t="12294" x="8402638" y="3211513"/>
          <p14:tracePt t="12303" x="8462963" y="3211513"/>
          <p14:tracePt t="12310" x="8521700" y="3228975"/>
          <p14:tracePt t="12319" x="8580438" y="3228975"/>
          <p14:tracePt t="12327" x="8640763" y="3228975"/>
          <p14:tracePt t="12334" x="8691563" y="3228975"/>
          <p14:tracePt t="12343" x="8742363" y="3228975"/>
          <p14:tracePt t="12350" x="8785225" y="3228975"/>
          <p14:tracePt t="12360" x="8818563" y="3238500"/>
          <p14:tracePt t="12366" x="8843963" y="3238500"/>
          <p14:tracePt t="12375" x="8878888" y="3246438"/>
          <p14:tracePt t="12382" x="8929688" y="3254375"/>
          <p14:tracePt t="12390" x="8955088" y="3263900"/>
          <p14:tracePt t="12397" x="8988425" y="3271838"/>
          <p14:tracePt t="12406" x="9107488" y="3289300"/>
          <p14:tracePt t="12414" x="9150350" y="3289300"/>
          <p14:tracePt t="12423" x="9183688" y="3297238"/>
          <p14:tracePt t="12430" x="9209088" y="3305175"/>
          <p14:tracePt t="12438" x="9226550" y="3305175"/>
          <p14:tracePt t="12447" x="9251950" y="3305175"/>
          <p14:tracePt t="12454" x="9269413" y="3305175"/>
          <p14:tracePt t="12462" x="9286875" y="3305175"/>
          <p14:tracePt t="12471" x="9312275" y="3305175"/>
          <p14:tracePt t="12486" x="9337675" y="3305175"/>
          <p14:tracePt t="12495" x="9345613" y="3305175"/>
          <p14:tracePt t="12502" x="9371013" y="3305175"/>
          <p14:tracePt t="12509" x="9396413" y="3305175"/>
          <p14:tracePt t="12519" x="9413875" y="3305175"/>
          <p14:tracePt t="12528" x="9431338" y="3297238"/>
          <p14:tracePt t="12535" x="9456738" y="3297238"/>
          <p14:tracePt t="12543" x="9472613" y="3289300"/>
          <p14:tracePt t="12551" x="9490075" y="3289300"/>
          <p14:tracePt t="12560" x="9507538" y="3289300"/>
          <p14:tracePt t="12566" x="9515475" y="3289300"/>
          <p14:tracePt t="12577" x="9532938" y="3289300"/>
          <p14:tracePt t="12582" x="9558338" y="3289300"/>
          <p14:tracePt t="12592" x="9575800" y="3279775"/>
          <p14:tracePt t="12598" x="9609138" y="3279775"/>
          <p14:tracePt t="12607" x="9652000" y="3271838"/>
          <p14:tracePt t="12614" x="9685338" y="3271838"/>
          <p14:tracePt t="12622" x="9710738" y="3263900"/>
          <p14:tracePt t="12631" x="9728200" y="3254375"/>
          <p14:tracePt t="12640" x="9779000" y="3246438"/>
          <p14:tracePt t="12645" x="9786938" y="3246438"/>
          <p14:tracePt t="12654" x="9804400" y="3238500"/>
          <p14:tracePt t="12662" x="9821863" y="3228975"/>
          <p14:tracePt t="12669" x="9839325" y="3221038"/>
          <p14:tracePt t="12678" x="9872663" y="3203575"/>
          <p14:tracePt t="12687" x="9906000" y="3186113"/>
          <p14:tracePt t="12694" x="9948863" y="3160713"/>
          <p14:tracePt t="12703" x="10009188" y="3135313"/>
          <p14:tracePt t="12710" x="10059988" y="3119438"/>
          <p14:tracePt t="12718" x="10101263" y="3101975"/>
          <p14:tracePt t="12726" x="10136188" y="3094038"/>
          <p14:tracePt t="12734" x="10161588" y="3084513"/>
          <p14:tracePt t="12743" x="10186988" y="3076575"/>
          <p14:tracePt t="12751" x="10194925" y="3076575"/>
          <p14:tracePt t="12762" x="10204450" y="3076575"/>
          <p14:tracePt t="12766" x="10212388" y="3076575"/>
          <p14:tracePt t="12782" x="10220325" y="3076575"/>
          <p14:tracePt t="12792" x="10237788" y="3076575"/>
          <p14:tracePt t="12799" x="10245725" y="3076575"/>
          <p14:tracePt t="12807" x="10263188" y="3076575"/>
          <p14:tracePt t="12815" x="10288588" y="3067050"/>
          <p14:tracePt t="12831" x="10298113" y="3067050"/>
          <p14:tracePt t="12840" x="10323513" y="3067050"/>
          <p14:tracePt t="12846" x="10331450" y="3067050"/>
          <p14:tracePt t="12855" x="10348913" y="3067050"/>
          <p14:tracePt t="12862" x="10382250" y="3067050"/>
          <p14:tracePt t="12873" x="10390188" y="3067050"/>
          <p14:tracePt t="12877" x="10415588" y="3067050"/>
          <p14:tracePt t="12886" x="10442575" y="3067050"/>
          <p14:tracePt t="12894" x="10450513" y="3067050"/>
          <p14:tracePt t="12903" x="10467975" y="3067050"/>
          <p14:tracePt t="12910" x="10475913" y="3067050"/>
          <p14:tracePt t="12919" x="10501313" y="3067050"/>
          <p14:tracePt t="12928" x="10526713" y="3067050"/>
          <p14:tracePt t="12945" x="10585450" y="3067050"/>
          <p14:tracePt t="12952" x="10612438" y="3067050"/>
          <p14:tracePt t="12959" x="10653713" y="3067050"/>
          <p14:tracePt t="12966" x="10688638" y="3076575"/>
          <p14:tracePt t="12976" x="10714038" y="3076575"/>
          <p14:tracePt t="12982" x="10739438" y="3084513"/>
          <p14:tracePt t="12991" x="10764838" y="3084513"/>
          <p14:tracePt t="12998" x="10798175" y="3084513"/>
          <p14:tracePt t="13007" x="10815638" y="3084513"/>
          <p14:tracePt t="13015" x="10848975" y="3084513"/>
          <p14:tracePt t="13023" x="10874375" y="3084513"/>
          <p14:tracePt t="13031" x="10909300" y="3084513"/>
          <p14:tracePt t="13040" x="10952163" y="3084513"/>
          <p14:tracePt t="13047" x="11002963" y="3084513"/>
          <p14:tracePt t="13055" x="11079163" y="3084513"/>
          <p14:tracePt t="13062" x="11147425" y="3084513"/>
          <p14:tracePt t="13072" x="11223625" y="3094038"/>
          <p14:tracePt t="13078" x="11291888" y="3094038"/>
          <p14:tracePt t="13087" x="11368088" y="3109913"/>
          <p14:tracePt t="13094" x="11495088" y="3119438"/>
          <p14:tracePt t="13103" x="11512550" y="3119438"/>
          <p14:tracePt t="13110" x="11530013" y="3127375"/>
          <p14:tracePt t="13320" x="11520488" y="3127375"/>
          <p14:tracePt t="13327" x="11452225" y="3135313"/>
          <p14:tracePt t="13335" x="11410950" y="3135313"/>
          <p14:tracePt t="13343" x="11333163" y="3144838"/>
          <p14:tracePt t="13350" x="11241088" y="3144838"/>
          <p14:tracePt t="13360" x="11112500" y="3144838"/>
          <p14:tracePt t="13367" x="10942638" y="3144838"/>
          <p14:tracePt t="13376" x="10739438" y="3144838"/>
          <p14:tracePt t="13382" x="10475913" y="3144838"/>
          <p14:tracePt t="13394" x="10126663" y="3135313"/>
          <p14:tracePt t="13399" x="9771063" y="3119438"/>
          <p14:tracePt t="13408" x="9363075" y="3101975"/>
          <p14:tracePt t="13414" x="8988425" y="3101975"/>
          <p14:tracePt t="13422" x="8580438" y="3101975"/>
          <p14:tracePt t="13430" x="8240713" y="3101975"/>
          <p14:tracePt t="13438" x="7943850" y="3109913"/>
          <p14:tracePt t="13446" x="7654925" y="3109913"/>
          <p14:tracePt t="13455" x="7358063" y="3127375"/>
          <p14:tracePt t="13462" x="7069138" y="3127375"/>
          <p14:tracePt t="13470" x="6754813" y="3127375"/>
          <p14:tracePt t="13478" x="6430963" y="3127375"/>
          <p14:tracePt t="13486" x="6108700" y="3119438"/>
          <p14:tracePt t="13493" x="5761038" y="3101975"/>
          <p14:tracePt t="13502" x="5487988" y="3084513"/>
          <p14:tracePt t="13510" x="5165725" y="3067050"/>
          <p14:tracePt t="13526" x="4868863" y="3051175"/>
          <p14:tracePt t="13534" x="4545013" y="3033713"/>
          <p14:tracePt t="13543" x="4222750" y="3016250"/>
          <p14:tracePt t="13550" x="3441700" y="2974975"/>
          <p14:tracePt t="13559" x="3203575" y="2957513"/>
          <p14:tracePt t="13566" x="2965450" y="2940050"/>
          <p14:tracePt t="13577" x="2701925" y="2940050"/>
          <p14:tracePt t="13583" x="2352675" y="2940050"/>
          <p14:tracePt t="13593" x="1979613" y="2922588"/>
          <p14:tracePt t="13598" x="1631950" y="2922588"/>
          <p14:tracePt t="13607" x="1223963" y="2906713"/>
          <p14:tracePt t="13615" x="815975" y="2906713"/>
          <p14:tracePt t="13623" x="415925" y="2906713"/>
          <p14:tracePt t="13990" x="68263" y="3221038"/>
          <p14:tracePt t="13997" x="111125" y="3221038"/>
          <p14:tracePt t="14007" x="152400" y="3228975"/>
          <p14:tracePt t="14014" x="203200" y="3228975"/>
          <p14:tracePt t="14023" x="230188" y="3238500"/>
          <p14:tracePt t="14030" x="280988" y="3238500"/>
          <p14:tracePt t="14038" x="373063" y="3238500"/>
          <p14:tracePt t="14046" x="407988" y="3238500"/>
          <p14:tracePt t="14055" x="450850" y="3238500"/>
          <p14:tracePt t="14064" x="492125" y="3238500"/>
          <p14:tracePt t="14070" x="527050" y="3238500"/>
          <p14:tracePt t="14079" x="569913" y="3238500"/>
          <p14:tracePt t="14087" x="611188" y="3238500"/>
          <p14:tracePt t="14095" x="646113" y="3238500"/>
          <p14:tracePt t="14102" x="688975" y="3238500"/>
          <p14:tracePt t="14110" x="730250" y="3238500"/>
          <p14:tracePt t="14119" x="765175" y="3238500"/>
          <p14:tracePt t="14126" x="815975" y="3228975"/>
          <p14:tracePt t="14135" x="892175" y="3228975"/>
          <p14:tracePt t="14142" x="960438" y="3221038"/>
          <p14:tracePt t="14152" x="1054100" y="3203575"/>
          <p14:tracePt t="14160" x="1120775" y="3203575"/>
          <p14:tracePt t="14167" x="1206500" y="3195638"/>
          <p14:tracePt t="14175" x="1265238" y="3195638"/>
          <p14:tracePt t="14183" x="1325563" y="3195638"/>
          <p14:tracePt t="14193" x="1368425" y="3195638"/>
          <p14:tracePt t="14208" x="1409700" y="3186113"/>
          <p14:tracePt t="14215" x="1444625" y="3186113"/>
          <p14:tracePt t="14223" x="1470025" y="3186113"/>
          <p14:tracePt t="14230" x="1503363" y="3186113"/>
          <p14:tracePt t="14239" x="1528763" y="3186113"/>
          <p14:tracePt t="14246" x="1571625" y="3186113"/>
          <p14:tracePt t="14255" x="1606550" y="3186113"/>
          <p14:tracePt t="14262" x="1682750" y="3186113"/>
          <p14:tracePt t="14270" x="1708150" y="3186113"/>
          <p14:tracePt t="14278" x="1716088" y="3186113"/>
          <p14:tracePt t="14286" x="1724025" y="3186113"/>
          <p14:tracePt t="14294" x="1733550" y="3186113"/>
          <p14:tracePt t="14367" x="1741488" y="3186113"/>
          <p14:tracePt t="14375" x="1758950" y="3186113"/>
          <p14:tracePt t="14382" x="1766888" y="3186113"/>
          <p14:tracePt t="14391" x="1784350" y="3195638"/>
          <p14:tracePt t="14398" x="1792288" y="3195638"/>
          <p14:tracePt t="14408" x="1801813" y="3195638"/>
          <p14:tracePt t="14488" x="1852613" y="3228975"/>
          <p14:tracePt t="14495" x="1885950" y="3246438"/>
          <p14:tracePt t="14503" x="1954213" y="3271838"/>
          <p14:tracePt t="14511" x="2012950" y="3305175"/>
          <p14:tracePt t="14519" x="2090738" y="3340100"/>
          <p14:tracePt t="14526" x="2166938" y="3390900"/>
          <p14:tracePt t="14535" x="2235200" y="3449638"/>
          <p14:tracePt t="14543" x="2286000" y="3527425"/>
          <p14:tracePt t="14558" x="2336800" y="3619500"/>
          <p14:tracePt t="14566" x="2379663" y="3722688"/>
          <p14:tracePt t="14575" x="2463800" y="3951288"/>
          <p14:tracePt t="14792" x="2497138" y="3951288"/>
          <p14:tracePt t="14798" x="2514600" y="3951288"/>
          <p14:tracePt t="14807" x="2540000" y="3951288"/>
          <p14:tracePt t="14814" x="2590800" y="3917950"/>
          <p14:tracePt t="14823" x="2651125" y="3917950"/>
          <p14:tracePt t="14830" x="2727325" y="3917950"/>
          <p14:tracePt t="14839" x="2811463" y="3943350"/>
          <p14:tracePt t="14847" x="2897188" y="3968750"/>
          <p14:tracePt t="14854" x="3016250" y="4002088"/>
          <p14:tracePt t="14863" x="3160713" y="4027488"/>
          <p14:tracePt t="14870" x="3322638" y="4044950"/>
          <p14:tracePt t="14879" x="3508375" y="4079875"/>
          <p14:tracePt t="14886" x="3721100" y="4087813"/>
          <p14:tracePt t="14894" x="3959225" y="4105275"/>
          <p14:tracePt t="14911" x="4197350" y="4121150"/>
          <p14:tracePt t="14919" x="4425950" y="4121150"/>
          <p14:tracePt t="14926" x="4630738" y="4121150"/>
          <p14:tracePt t="14935" x="4808538" y="4121150"/>
          <p14:tracePt t="14942" x="4962525" y="4121150"/>
          <p14:tracePt t="14961" x="5191125" y="4105275"/>
          <p14:tracePt t="14968" x="5267325" y="4095750"/>
          <p14:tracePt t="14974" x="5284788" y="4087813"/>
          <p14:tracePt t="14982" x="5302250" y="4079875"/>
          <p14:tracePt t="15014" x="5302250" y="4062413"/>
          <p14:tracePt t="15030" x="5284788" y="4044950"/>
          <p14:tracePt t="15038" x="5267325" y="4037013"/>
          <p14:tracePt t="15046" x="5241925" y="4011613"/>
          <p14:tracePt t="15054" x="5208588" y="3986213"/>
          <p14:tracePt t="15062" x="5157788" y="3960813"/>
          <p14:tracePt t="15070" x="5097463" y="3925888"/>
          <p14:tracePt t="15077" x="5021263" y="3883025"/>
          <p14:tracePt t="15085" x="4945063" y="3849688"/>
          <p14:tracePt t="15093" x="4843463" y="3816350"/>
          <p14:tracePt t="15102" x="4740275" y="3781425"/>
          <p14:tracePt t="15110" x="4621213" y="3748088"/>
          <p14:tracePt t="15118" x="4503738" y="3713163"/>
          <p14:tracePt t="15125" x="4400550" y="3687763"/>
          <p14:tracePt t="15134" x="4316413" y="3662363"/>
          <p14:tracePt t="15142" x="4240213" y="3646488"/>
          <p14:tracePt t="15150" x="4197350" y="3636963"/>
          <p14:tracePt t="15159" x="4162425" y="3629025"/>
          <p14:tracePt t="15166" x="4137025" y="3619500"/>
          <p14:tracePt t="15175" x="4129088" y="3619500"/>
          <p14:tracePt t="15182" x="4121150" y="3619500"/>
          <p14:tracePt t="15352" x="4111625" y="3619500"/>
          <p14:tracePt t="15368" x="4078288" y="3611563"/>
          <p14:tracePt t="15375" x="4035425" y="3594100"/>
          <p14:tracePt t="15382" x="3959225" y="3586163"/>
          <p14:tracePt t="15391" x="3883025" y="3560763"/>
          <p14:tracePt t="15398" x="3781425" y="3543300"/>
          <p14:tracePt t="15408" x="3678238" y="3502025"/>
          <p14:tracePt t="15414" x="3559175" y="3467100"/>
          <p14:tracePt t="15425" x="3457575" y="3433763"/>
          <p14:tracePt t="15431" x="3373438" y="3398838"/>
          <p14:tracePt t="15442" x="3313113" y="3390900"/>
          <p14:tracePt t="15446" x="3236913" y="3355975"/>
          <p14:tracePt t="15752" x="3254375" y="3348038"/>
          <p14:tracePt t="15759" x="3279775" y="3348038"/>
          <p14:tracePt t="15766" x="3297238" y="3340100"/>
          <p14:tracePt t="15774" x="3322638" y="3330575"/>
          <p14:tracePt t="15783" x="3381375" y="3322638"/>
          <p14:tracePt t="15791" x="3398838" y="3322638"/>
          <p14:tracePt t="15799" x="3424238" y="3322638"/>
          <p14:tracePt t="15807" x="3457575" y="3322638"/>
          <p14:tracePt t="15814" x="3482975" y="3314700"/>
          <p14:tracePt t="15823" x="3500438" y="3314700"/>
          <p14:tracePt t="15830" x="3525838" y="3314700"/>
          <p14:tracePt t="15840" x="3533775" y="3314700"/>
          <p14:tracePt t="15847" x="3551238" y="3314700"/>
          <p14:tracePt t="15855" x="3559175" y="3314700"/>
          <p14:tracePt t="15879" x="3559175" y="3305175"/>
          <p14:tracePt t="15894" x="3568700" y="3305175"/>
          <p14:tracePt t="15910" x="3576638" y="3305175"/>
          <p14:tracePt t="15941" x="3586163" y="3305175"/>
          <p14:tracePt t="15943" x="3594100" y="3305175"/>
          <p14:tracePt t="15950" x="3602038" y="3305175"/>
          <p14:tracePt t="15958" x="3611563" y="3305175"/>
          <p14:tracePt t="16121" x="3619500" y="3305175"/>
          <p14:tracePt t="16126" x="3627438" y="3305175"/>
          <p14:tracePt t="16142" x="3636963" y="3305175"/>
          <p14:tracePt t="16150" x="3652838" y="3305175"/>
          <p14:tracePt t="16158" x="3662363" y="3305175"/>
          <p14:tracePt t="16166" x="3678238" y="3305175"/>
          <p14:tracePt t="16173" x="3695700" y="3305175"/>
          <p14:tracePt t="16181" x="3713163" y="3305175"/>
          <p14:tracePt t="16190" x="3738563" y="3305175"/>
          <p14:tracePt t="16199" x="3771900" y="3305175"/>
          <p14:tracePt t="16207" x="3822700" y="3305175"/>
          <p14:tracePt t="16215" x="3865563" y="3305175"/>
          <p14:tracePt t="16223" x="3925888" y="3297238"/>
          <p14:tracePt t="16230" x="4044950" y="3271838"/>
          <p14:tracePt t="16240" x="4086225" y="3263900"/>
          <p14:tracePt t="16245" x="4111625" y="3263900"/>
          <p14:tracePt t="16262" x="4137025" y="3254375"/>
          <p14:tracePt t="16271" x="4162425" y="3246438"/>
          <p14:tracePt t="16278" x="4171950" y="3246438"/>
          <p14:tracePt t="16287" x="4187825" y="3238500"/>
          <p14:tracePt t="16294" x="4197350" y="3238500"/>
          <p14:tracePt t="16302" x="4222750" y="3238500"/>
          <p14:tracePt t="16310" x="4240213" y="3238500"/>
          <p14:tracePt t="16318" x="4248150" y="3238500"/>
          <p14:tracePt t="16326" x="4265613" y="3238500"/>
          <p14:tracePt t="16334" x="4281488" y="3238500"/>
          <p14:tracePt t="16352" x="4291013" y="3238500"/>
          <p14:tracePt t="16358" x="4298950" y="3238500"/>
          <p14:tracePt t="16390" x="4306888" y="3238500"/>
          <p14:tracePt t="16399" x="4316413" y="3238500"/>
          <p14:tracePt t="16407" x="4324350" y="3238500"/>
          <p14:tracePt t="16425" x="4332288" y="3238500"/>
          <p14:tracePt t="16432" x="4341813" y="3238500"/>
          <p14:tracePt t="16440" x="4349750" y="3238500"/>
          <p14:tracePt t="16446" x="4367213" y="3238500"/>
          <p14:tracePt t="16455" x="4375150" y="3238500"/>
          <p14:tracePt t="16462" x="4384675" y="3238500"/>
          <p14:tracePt t="16470" x="4392613" y="3228975"/>
          <p14:tracePt t="16478" x="4400550" y="3228975"/>
          <p14:tracePt t="16502" x="4410075" y="3228975"/>
          <p14:tracePt t="16511" x="4418013" y="3228975"/>
          <p14:tracePt t="16534" x="4425950" y="3228975"/>
          <p14:tracePt t="16551" x="4435475" y="3228975"/>
          <p14:tracePt t="16560" x="4443413" y="3228975"/>
          <p14:tracePt t="16566" x="4460875" y="3228975"/>
          <p14:tracePt t="16574" x="4486275" y="3228975"/>
          <p14:tracePt t="16582" x="4503738" y="3228975"/>
          <p14:tracePt t="16598" x="4529138" y="3228975"/>
          <p14:tracePt t="16606" x="4562475" y="3228975"/>
          <p14:tracePt t="16614" x="4587875" y="3228975"/>
          <p14:tracePt t="16624" x="4621213" y="3228975"/>
          <p14:tracePt t="16630" x="4638675" y="3228975"/>
          <p14:tracePt t="16640" x="4656138" y="3228975"/>
          <p14:tracePt t="16646" x="4664075" y="3228975"/>
          <p14:tracePt t="16656" x="4673600" y="3228975"/>
          <p14:tracePt t="16662" x="4681538" y="3228975"/>
          <p14:tracePt t="16679" x="4689475" y="3228975"/>
          <p14:tracePt t="16695" x="4699000" y="3228975"/>
          <p14:tracePt t="16718" x="4706938" y="3228975"/>
          <p14:tracePt t="16726" x="4714875" y="3228975"/>
          <p14:tracePt t="16752" x="4724400" y="3228975"/>
          <p14:tracePt t="16774" x="4732338" y="3228975"/>
          <p14:tracePt t="16782" x="4740275" y="3228975"/>
          <p14:tracePt t="16791" x="4749800" y="3228975"/>
          <p14:tracePt t="16797" x="4757738" y="3228975"/>
          <p14:tracePt t="16805" x="4775200" y="3228975"/>
          <p14:tracePt t="16814" x="4783138" y="3228975"/>
          <p14:tracePt t="16822" x="4800600" y="3228975"/>
          <p14:tracePt t="16830" x="4818063" y="3228975"/>
          <p14:tracePt t="16838" x="4833938" y="3238500"/>
          <p14:tracePt t="16846" x="4851400" y="3238500"/>
          <p14:tracePt t="16854" x="4868863" y="3238500"/>
          <p14:tracePt t="16862" x="4884738" y="3238500"/>
          <p14:tracePt t="16870" x="4910138" y="3238500"/>
          <p14:tracePt t="16878" x="4927600" y="3238500"/>
          <p14:tracePt t="16886" x="4962525" y="3238500"/>
          <p14:tracePt t="16894" x="4987925" y="3238500"/>
          <p14:tracePt t="16903" x="5029200" y="3238500"/>
          <p14:tracePt t="16910" x="5046663" y="3238500"/>
          <p14:tracePt t="16919" x="5064125" y="3238500"/>
          <p14:tracePt t="16927" x="5089525" y="3238500"/>
          <p14:tracePt t="16942" x="5097463" y="3238500"/>
          <p14:tracePt t="16951" x="5106988" y="3238500"/>
          <p14:tracePt t="16958" x="5122863" y="3238500"/>
          <p14:tracePt t="16967" x="5132388" y="3238500"/>
          <p14:tracePt t="16973" x="5148263" y="3238500"/>
          <p14:tracePt t="16982" x="5165725" y="3238500"/>
          <p14:tracePt t="16990" x="5183188" y="3238500"/>
          <p14:tracePt t="16998" x="5208588" y="3238500"/>
          <p14:tracePt t="17006" x="5224463" y="3238500"/>
          <p14:tracePt t="17014" x="5249863" y="3238500"/>
          <p14:tracePt t="17022" x="5276850" y="3238500"/>
          <p14:tracePt t="17031" x="5292725" y="3238500"/>
          <p14:tracePt t="17040" x="5310188" y="3238500"/>
          <p14:tracePt t="17046" x="5327650" y="3238500"/>
          <p14:tracePt t="17070" x="5335588" y="3238500"/>
          <p14:tracePt t="17694" x="5343525" y="3238500"/>
          <p14:tracePt t="17702" x="5343525" y="3246438"/>
          <p14:tracePt t="17710" x="5360988" y="3246438"/>
          <p14:tracePt t="17718" x="5368925" y="3246438"/>
          <p14:tracePt t="17735" x="5378450" y="3254375"/>
          <p14:tracePt t="17742" x="5386388" y="3254375"/>
          <p14:tracePt t="17751" x="5394325" y="3254375"/>
          <p14:tracePt t="17758" x="5403850" y="3263900"/>
          <p14:tracePt t="17766" x="5411788" y="3263900"/>
          <p14:tracePt t="17774" x="5421313" y="3263900"/>
          <p14:tracePt t="17782" x="5429250" y="3263900"/>
          <p14:tracePt t="17791" x="5446713" y="3271838"/>
          <p14:tracePt t="17798" x="5454650" y="3279775"/>
          <p14:tracePt t="17807" x="5480050" y="3289300"/>
          <p14:tracePt t="17814" x="5487988" y="3289300"/>
          <p14:tracePt t="17821" x="5497513" y="3297238"/>
          <p14:tracePt t="17831" x="5513388" y="3297238"/>
          <p14:tracePt t="17839" x="5530850" y="3305175"/>
          <p14:tracePt t="17846" x="5538788" y="3305175"/>
          <p14:tracePt t="17856" x="5565775" y="3305175"/>
          <p14:tracePt t="17862" x="5573713" y="3305175"/>
          <p14:tracePt t="17871" x="5599113" y="3305175"/>
          <p14:tracePt t="17878" x="5616575" y="3305175"/>
          <p14:tracePt t="17887" x="5641975" y="3305175"/>
          <p14:tracePt t="17894" x="5667375" y="3305175"/>
          <p14:tracePt t="17902" x="5683250" y="3305175"/>
          <p14:tracePt t="17910" x="5726113" y="3305175"/>
          <p14:tracePt t="17918" x="5735638" y="3305175"/>
          <p14:tracePt t="17926" x="5751513" y="3305175"/>
          <p14:tracePt t="17934" x="5761038" y="3305175"/>
          <p14:tracePt t="17958" x="5794375" y="3305175"/>
          <p14:tracePt t="17974" x="5802313" y="3305175"/>
          <p14:tracePt t="17983" x="5819775" y="3305175"/>
          <p14:tracePt t="17990" x="5827713" y="3305175"/>
          <p14:tracePt t="17998" x="5853113" y="3305175"/>
          <p14:tracePt t="18006" x="5880100" y="3305175"/>
          <p14:tracePt t="18014" x="5895975" y="3305175"/>
          <p14:tracePt t="18022" x="5913438" y="3305175"/>
          <p14:tracePt t="18030" x="5938838" y="3305175"/>
          <p14:tracePt t="18038" x="5956300" y="3305175"/>
          <p14:tracePt t="18046" x="5972175" y="3305175"/>
          <p14:tracePt t="18054" x="5981700" y="3305175"/>
          <p14:tracePt t="18062" x="5997575" y="3305175"/>
          <p14:tracePt t="18070" x="6015038" y="3305175"/>
          <p14:tracePt t="18078" x="6024563" y="3305175"/>
          <p14:tracePt t="18086" x="6049963" y="3305175"/>
          <p14:tracePt t="18094" x="6083300" y="3314700"/>
          <p14:tracePt t="18102" x="6108700" y="3314700"/>
          <p14:tracePt t="18110" x="6134100" y="3322638"/>
          <p14:tracePt t="18118" x="6167438" y="3322638"/>
          <p14:tracePt t="18126" x="6202363" y="3322638"/>
          <p14:tracePt t="18134" x="6253163" y="3322638"/>
          <p14:tracePt t="18141" x="6278563" y="3322638"/>
          <p14:tracePt t="18150" x="6303963" y="3322638"/>
          <p14:tracePt t="18157" x="6311900" y="3322638"/>
          <p14:tracePt t="18166" x="6329363" y="3322638"/>
          <p14:tracePt t="18175" x="6346825" y="3322638"/>
          <p14:tracePt t="18181" x="6364288" y="3322638"/>
          <p14:tracePt t="18190" x="6389688" y="3322638"/>
          <p14:tracePt t="18198" x="6405563" y="3322638"/>
          <p14:tracePt t="18206" x="6430963" y="3322638"/>
          <p14:tracePt t="18214" x="6448425" y="3322638"/>
          <p14:tracePt t="18222" x="6465888" y="3322638"/>
          <p14:tracePt t="18230" x="6483350" y="3322638"/>
          <p14:tracePt t="18238" x="6508750" y="3322638"/>
          <p14:tracePt t="18246" x="6516688" y="3322638"/>
          <p14:tracePt t="18258" x="6524625" y="3322638"/>
          <p14:tracePt t="18262" x="6542088" y="3322638"/>
          <p14:tracePt t="18287" x="6550025" y="3322638"/>
          <p14:tracePt t="18294" x="6559550" y="3322638"/>
          <p14:tracePt t="18320" x="6567488" y="3322638"/>
          <p14:tracePt t="18326" x="6584950" y="3322638"/>
          <p14:tracePt t="18342" x="6600825" y="3322638"/>
          <p14:tracePt t="18351" x="6618288" y="3322638"/>
          <p14:tracePt t="18367" x="6653213" y="3322638"/>
          <p14:tracePt t="18374" x="6661150" y="3322638"/>
          <p14:tracePt t="18382" x="6678613" y="3322638"/>
          <p14:tracePt t="18390" x="6686550" y="3322638"/>
          <p14:tracePt t="18399" x="6704013" y="3322638"/>
          <p14:tracePt t="18407" x="6719888" y="3322638"/>
          <p14:tracePt t="18422" x="6737350" y="3322638"/>
          <p14:tracePt t="18430" x="6745288" y="3322638"/>
          <p14:tracePt t="18439" x="6754813" y="3322638"/>
          <p14:tracePt t="18447" x="6770688" y="3322638"/>
          <p14:tracePt t="18462" x="6788150" y="3322638"/>
          <p14:tracePt t="18472" x="6805613" y="3322638"/>
          <p14:tracePt t="18479" x="6813550" y="3322638"/>
          <p14:tracePt t="18488" x="6838950" y="3330575"/>
          <p14:tracePt t="18494" x="6864350" y="3340100"/>
          <p14:tracePt t="18503" x="6889750" y="3340100"/>
          <p14:tracePt t="18510" x="6915150" y="3348038"/>
          <p14:tracePt t="18519" x="6950075" y="3355975"/>
          <p14:tracePt t="18526" x="6975475" y="3365500"/>
          <p14:tracePt t="18535" x="6992938" y="3365500"/>
          <p14:tracePt t="18543" x="7008813" y="3365500"/>
          <p14:tracePt t="18551" x="7026275" y="3365500"/>
          <p14:tracePt t="18558" x="7034213" y="3365500"/>
          <p14:tracePt t="18567" x="7051675" y="3365500"/>
          <p14:tracePt t="18574" x="7059613" y="3365500"/>
          <p14:tracePt t="18590" x="7069138" y="3365500"/>
          <p14:tracePt t="18600" x="7077075" y="3365500"/>
          <p14:tracePt t="18615" x="7094538" y="3365500"/>
          <p14:tracePt t="18623" x="7112000" y="3365500"/>
          <p14:tracePt t="18631" x="7127875" y="3365500"/>
          <p14:tracePt t="18647" x="7145338" y="3365500"/>
          <p14:tracePt t="18655" x="7153275" y="3365500"/>
          <p14:tracePt t="18663" x="7170738" y="3365500"/>
          <p14:tracePt t="18671" x="7178675" y="3365500"/>
          <p14:tracePt t="18678" x="7188200" y="3365500"/>
          <p14:tracePt t="18688" x="7196138" y="3373438"/>
          <p14:tracePt t="18694" x="7204075" y="3373438"/>
          <p14:tracePt t="18702" x="7213600" y="3373438"/>
          <p14:tracePt t="18710" x="7229475" y="3373438"/>
          <p14:tracePt t="18718" x="7239000" y="3373438"/>
          <p14:tracePt t="18726" x="7256463" y="3382963"/>
          <p14:tracePt t="18735" x="7272338" y="3382963"/>
          <p14:tracePt t="18742" x="7281863" y="3382963"/>
          <p14:tracePt t="18750" x="7307263" y="3390900"/>
          <p14:tracePt t="18758" x="7340600" y="3390900"/>
          <p14:tracePt t="18767" x="7358063" y="3390900"/>
          <p14:tracePt t="18775" x="7400925" y="3390900"/>
          <p14:tracePt t="18783" x="7434263" y="3390900"/>
          <p14:tracePt t="18790" x="7467600" y="3390900"/>
          <p14:tracePt t="18799" x="7502525" y="3390900"/>
          <p14:tracePt t="18806" x="7510463" y="3398838"/>
          <p14:tracePt t="18815" x="7545388" y="3398838"/>
          <p14:tracePt t="18823" x="7553325" y="3398838"/>
          <p14:tracePt t="18840" x="7553325" y="3408363"/>
          <p14:tracePt t="18846" x="7561263" y="3408363"/>
          <p14:tracePt t="18857" x="7578725" y="3408363"/>
          <p14:tracePt t="18862" x="7596188" y="3408363"/>
          <p14:tracePt t="18872" x="7612063" y="3408363"/>
          <p14:tracePt t="18878" x="7637463" y="3408363"/>
          <p14:tracePt t="18887" x="7654925" y="3408363"/>
          <p14:tracePt t="18894" x="7680325" y="3408363"/>
          <p14:tracePt t="18902" x="7697788" y="3408363"/>
          <p14:tracePt t="18910" x="7705725" y="3408363"/>
          <p14:tracePt t="18920" x="7723188" y="3408363"/>
          <p14:tracePt t="18943" x="7731125" y="3408363"/>
          <p14:tracePt t="18959" x="7740650" y="3408363"/>
          <p14:tracePt t="18982" x="7748588" y="3408363"/>
          <p14:tracePt t="18999" x="7756525" y="3408363"/>
          <p14:tracePt t="19006" x="7766050" y="3408363"/>
          <p14:tracePt t="19024" x="7773988" y="3408363"/>
          <p14:tracePt t="19031" x="7781925" y="3408363"/>
          <p14:tracePt t="19041" x="7791450" y="3408363"/>
          <p14:tracePt t="19057" x="7799388" y="3408363"/>
          <p14:tracePt t="19062" x="7807325" y="3408363"/>
          <p14:tracePt t="19089" x="7816850" y="3408363"/>
          <p14:tracePt t="19095" x="7824788" y="3408363"/>
          <p14:tracePt t="19103" x="7832725" y="3408363"/>
          <p14:tracePt t="19110" x="7850188" y="3408363"/>
          <p14:tracePt t="19119" x="7867650" y="3408363"/>
          <p14:tracePt t="19126" x="7875588" y="3408363"/>
          <p14:tracePt t="19135" x="7900988" y="3408363"/>
          <p14:tracePt t="19142" x="7910513" y="3408363"/>
          <p14:tracePt t="19150" x="7926388" y="3408363"/>
          <p14:tracePt t="19158" x="7935913" y="3408363"/>
          <p14:tracePt t="19174" x="7943850" y="3408363"/>
          <p14:tracePt t="19190" x="7951788" y="3408363"/>
          <p14:tracePt t="19199" x="7961313" y="3408363"/>
          <p14:tracePt t="19224" x="7986713" y="3408363"/>
          <p14:tracePt t="19231" x="8012113" y="3408363"/>
          <p14:tracePt t="19239" x="8029575" y="3408363"/>
          <p14:tracePt t="19247" x="8037513" y="3408363"/>
          <p14:tracePt t="19256" x="8054975" y="3408363"/>
          <p14:tracePt t="19262" x="8088313" y="3408363"/>
          <p14:tracePt t="19279" x="8096250" y="3408363"/>
          <p14:tracePt t="19336" x="8105775" y="3408363"/>
          <p14:tracePt t="19369" x="8113713" y="3408363"/>
          <p14:tracePt t="19375" x="8131175" y="3408363"/>
          <p14:tracePt t="19391" x="8147050" y="3408363"/>
          <p14:tracePt t="19400" x="8156575" y="3408363"/>
          <p14:tracePt t="19407" x="8164513" y="3408363"/>
          <p14:tracePt t="19415" x="8174038" y="3408363"/>
          <p14:tracePt t="19432" x="8181975" y="3408363"/>
          <p14:tracePt t="19448" x="8189913" y="3408363"/>
          <p14:tracePt t="19455" x="8199438" y="3408363"/>
          <p14:tracePt t="19472" x="8207375" y="3408363"/>
          <p14:tracePt t="19478" x="8224838" y="3408363"/>
          <p14:tracePt t="19487" x="8232775" y="3408363"/>
          <p14:tracePt t="19495" x="8266113" y="3408363"/>
          <p14:tracePt t="19503" x="8275638" y="3408363"/>
          <p14:tracePt t="19520" x="8283575" y="3408363"/>
          <p14:tracePt t="19542" x="8291513" y="3408363"/>
          <p14:tracePt t="19648" x="8301038" y="3408363"/>
          <p14:tracePt t="19655" x="8308975" y="3408363"/>
          <p14:tracePt t="19672" x="8318500" y="3408363"/>
          <p14:tracePt t="19678" x="8326438" y="3408363"/>
          <p14:tracePt t="19687" x="8343900" y="3408363"/>
          <p14:tracePt t="19694" x="8351838" y="3408363"/>
          <p14:tracePt t="19703" x="8369300" y="3408363"/>
          <p14:tracePt t="19710" x="8377238" y="3408363"/>
          <p14:tracePt t="19720" x="8394700" y="3416300"/>
          <p14:tracePt t="19726" x="8410575" y="3416300"/>
          <p14:tracePt t="19742" x="8420100" y="3416300"/>
          <p14:tracePt t="19751" x="8428038" y="3416300"/>
          <p14:tracePt t="19767" x="8435975" y="3416300"/>
          <p14:tracePt t="19774" x="8445500" y="3416300"/>
          <p14:tracePt t="19790" x="8453438" y="3416300"/>
          <p14:tracePt t="19798" x="8462963" y="3416300"/>
          <p14:tracePt t="19815" x="8470900" y="3416300"/>
          <p14:tracePt t="19822" x="8478838" y="3416300"/>
          <p14:tracePt t="19830" x="8488363" y="3424238"/>
          <p14:tracePt t="19871" x="8496300" y="3424238"/>
          <p14:tracePt t="20415" x="8504238" y="3424238"/>
          <p14:tracePt t="20975" x="8496300" y="3424238"/>
          <p14:tracePt t="20983" x="8478838" y="3424238"/>
          <p14:tracePt t="20991" x="8435975" y="3424238"/>
          <p14:tracePt t="20998" x="8402638" y="3424238"/>
          <p14:tracePt t="21006" x="8351838" y="3424238"/>
          <p14:tracePt t="21014" x="8250238" y="3424238"/>
          <p14:tracePt t="21022" x="8121650" y="3424238"/>
          <p14:tracePt t="21038" x="7910513" y="3424238"/>
          <p14:tracePt t="21335" x="7943850" y="3416300"/>
          <p14:tracePt t="21344" x="8004175" y="3398838"/>
          <p14:tracePt t="21350" x="8080375" y="3365500"/>
          <p14:tracePt t="21359" x="8181975" y="3330575"/>
          <p14:tracePt t="21367" x="8283575" y="3297238"/>
          <p14:tracePt t="21375" x="8377238" y="3271838"/>
          <p14:tracePt t="21391" x="8445500" y="3263900"/>
          <p14:tracePt t="21399" x="8521700" y="3263900"/>
          <p14:tracePt t="21406" x="8564563" y="3263900"/>
          <p14:tracePt t="21415" x="8605838" y="3263900"/>
          <p14:tracePt t="21422" x="8666163" y="3263900"/>
          <p14:tracePt t="21431" x="8724900" y="3271838"/>
          <p14:tracePt t="21438" x="8785225" y="3279775"/>
          <p14:tracePt t="21447" x="8869363" y="3305175"/>
          <p14:tracePt t="21455" x="8963025" y="3330575"/>
          <p14:tracePt t="21462" x="9064625" y="3340100"/>
          <p14:tracePt t="21471" x="9158288" y="3365500"/>
          <p14:tracePt t="21478" x="9251950" y="3382963"/>
          <p14:tracePt t="21487" x="9490075" y="3416300"/>
          <p14:tracePt t="21494" x="9566275" y="3416300"/>
          <p14:tracePt t="21505" x="9626600" y="3424238"/>
          <p14:tracePt t="21511" x="9694863" y="3424238"/>
          <p14:tracePt t="21521" x="9753600" y="3424238"/>
          <p14:tracePt t="21526" x="9786938" y="3424238"/>
          <p14:tracePt t="21536" x="9812338" y="3424238"/>
          <p14:tracePt t="21542" x="9839325" y="3424238"/>
          <p14:tracePt t="21551" x="9864725" y="3424238"/>
          <p14:tracePt t="21558" x="9872663" y="3424238"/>
          <p14:tracePt t="21567" x="9898063" y="3424238"/>
          <p14:tracePt t="21573" x="9923463" y="3424238"/>
          <p14:tracePt t="21582" x="9966325" y="3433763"/>
          <p14:tracePt t="21590" x="10025063" y="3441700"/>
          <p14:tracePt t="21599" x="10110788" y="3449638"/>
          <p14:tracePt t="21606" x="10194925" y="3459163"/>
          <p14:tracePt t="21616" x="10298113" y="3484563"/>
          <p14:tracePt t="21622" x="10399713" y="3509963"/>
          <p14:tracePt t="21632" x="10475913" y="3517900"/>
          <p14:tracePt t="21638" x="10544175" y="3527425"/>
          <p14:tracePt t="21646" x="10637838" y="3535363"/>
          <p14:tracePt t="21655" x="10645775" y="3535363"/>
          <p14:tracePt t="21824" x="10645775" y="3543300"/>
          <p14:tracePt t="21839" x="10637838" y="3543300"/>
          <p14:tracePt t="21847" x="10620375" y="3552825"/>
          <p14:tracePt t="21854" x="10612438" y="3552825"/>
          <p14:tracePt t="21862" x="10577513" y="3560763"/>
          <p14:tracePt t="21870" x="10544175" y="3568700"/>
          <p14:tracePt t="21878" x="10433050" y="3594100"/>
          <p14:tracePt t="21887" x="10382250" y="3611563"/>
          <p14:tracePt t="21894" x="10339388" y="3611563"/>
          <p14:tracePt t="21903" x="10306050" y="3619500"/>
          <p14:tracePt t="21910" x="10271125" y="3629025"/>
          <p14:tracePt t="21920" x="10237788" y="3636963"/>
          <p14:tracePt t="21927" x="10220325" y="3636963"/>
          <p14:tracePt t="21938" x="10186988" y="3646488"/>
          <p14:tracePt t="21943" x="10144125" y="3646488"/>
          <p14:tracePt t="21950" x="10085388" y="3654425"/>
          <p14:tracePt t="21957" x="10009188" y="3662363"/>
          <p14:tracePt t="21967" x="9923463" y="3671888"/>
          <p14:tracePt t="21974" x="9821863" y="3697288"/>
          <p14:tracePt t="21983" x="9702800" y="3705225"/>
          <p14:tracePt t="21991" x="9601200" y="3730625"/>
          <p14:tracePt t="21999" x="9490075" y="3738563"/>
          <p14:tracePt t="22005" x="9388475" y="3756025"/>
          <p14:tracePt t="22014" x="9302750" y="3763963"/>
          <p14:tracePt t="22022" x="9226550" y="3773488"/>
          <p14:tracePt t="22031" x="9183688" y="3773488"/>
          <p14:tracePt t="22047" x="9142413" y="3773488"/>
          <p14:tracePt t="22054" x="9117013" y="3773488"/>
          <p14:tracePt t="22063" x="9107488" y="3773488"/>
          <p14:tracePt t="22071" x="9091613" y="3773488"/>
          <p14:tracePt t="22088" x="9074150" y="3773488"/>
          <p14:tracePt t="22095" x="9048750" y="3773488"/>
          <p14:tracePt t="22106" x="9023350" y="3773488"/>
          <p14:tracePt t="22111" x="8921750" y="3756025"/>
          <p14:tracePt t="22120" x="8843963" y="3738563"/>
          <p14:tracePt t="22127" x="8767763" y="3722688"/>
          <p14:tracePt t="22136" x="8683625" y="3697288"/>
          <p14:tracePt t="22142" x="8580438" y="3679825"/>
          <p14:tracePt t="22152" x="8496300" y="3654425"/>
          <p14:tracePt t="22159" x="8385175" y="3619500"/>
          <p14:tracePt t="22167" x="8301038" y="3594100"/>
          <p14:tracePt t="22174" x="8215313" y="3578225"/>
          <p14:tracePt t="22182" x="8139113" y="3552825"/>
          <p14:tracePt t="22190" x="8062913" y="3535363"/>
          <p14:tracePt t="22199" x="8012113" y="3517900"/>
          <p14:tracePt t="22206" x="7969250" y="3502025"/>
          <p14:tracePt t="22215" x="7943850" y="3502025"/>
          <p14:tracePt t="22272" x="7943850" y="3475038"/>
          <p14:tracePt t="22278" x="7935913" y="3449638"/>
          <p14:tracePt t="22286" x="7935913" y="3424238"/>
          <p14:tracePt t="22294" x="7935913" y="3398838"/>
          <p14:tracePt t="22302" x="7935913" y="3365500"/>
          <p14:tracePt t="22311" x="7935913" y="3355975"/>
          <p14:tracePt t="22320" x="7943850" y="3330575"/>
          <p14:tracePt t="22326" x="7969250" y="3305175"/>
          <p14:tracePt t="22335" x="7994650" y="3279775"/>
          <p14:tracePt t="22342" x="8121650" y="3170238"/>
          <p14:tracePt t="22351" x="8215313" y="3094038"/>
          <p14:tracePt t="22359" x="8308975" y="3025775"/>
          <p14:tracePt t="22367" x="8428038" y="2957513"/>
          <p14:tracePt t="22374" x="8564563" y="2871788"/>
          <p14:tracePt t="22383" x="8683625" y="2795588"/>
          <p14:tracePt t="22399" x="8802688" y="2736850"/>
          <p14:tracePt t="22406" x="8921750" y="2693988"/>
          <p14:tracePt t="22415" x="9023350" y="2643188"/>
          <p14:tracePt t="22422" x="9107488" y="2608263"/>
          <p14:tracePt t="22432" x="9167813" y="2600325"/>
          <p14:tracePt t="22438" x="9226550" y="2582863"/>
          <p14:tracePt t="22446" x="9261475" y="2574925"/>
          <p14:tracePt t="22454" x="9302750" y="2574925"/>
          <p14:tracePt t="22463" x="9353550" y="2574925"/>
          <p14:tracePt t="22471" x="9396413" y="2566988"/>
          <p14:tracePt t="22478" x="9456738" y="2566988"/>
          <p14:tracePt t="22488" x="9540875" y="2566988"/>
          <p14:tracePt t="22495" x="9609138" y="2566988"/>
          <p14:tracePt t="22502" x="9694863" y="2566988"/>
          <p14:tracePt t="22511" x="9771063" y="2566988"/>
          <p14:tracePt t="22520" x="9839325" y="2566988"/>
          <p14:tracePt t="22526" x="9915525" y="2574925"/>
          <p14:tracePt t="22536" x="9974263" y="2582863"/>
          <p14:tracePt t="22542" x="10050463" y="2600325"/>
          <p14:tracePt t="22552" x="10093325" y="2600325"/>
          <p14:tracePt t="22558" x="10220325" y="2617788"/>
          <p14:tracePt t="22566" x="10255250" y="2625725"/>
          <p14:tracePt t="22574" x="10280650" y="2625725"/>
          <p14:tracePt t="22583" x="10306050" y="2633663"/>
          <p14:tracePt t="22590" x="10331450" y="2643188"/>
          <p14:tracePt t="22599" x="10356850" y="2651125"/>
          <p14:tracePt t="22606" x="10364788" y="2660650"/>
          <p14:tracePt t="22615" x="10374313" y="2668588"/>
          <p14:tracePt t="22622" x="10390188" y="2668588"/>
          <p14:tracePt t="22640" x="10399713" y="2676525"/>
          <p14:tracePt t="22646" x="10415588" y="2686050"/>
          <p14:tracePt t="22654" x="10425113" y="2701925"/>
          <p14:tracePt t="22663" x="10442575" y="2711450"/>
          <p14:tracePt t="22670" x="10467975" y="2719388"/>
          <p14:tracePt t="22678" x="10483850" y="2727325"/>
          <p14:tracePt t="22688" x="10501313" y="2736850"/>
          <p14:tracePt t="22694" x="10518775" y="2744788"/>
          <p14:tracePt t="22703" x="10534650" y="2752725"/>
          <p14:tracePt t="22711" x="10544175" y="2762250"/>
          <p14:tracePt t="22727" x="10552113" y="2762250"/>
          <p14:tracePt t="22737" x="10569575" y="2778125"/>
          <p14:tracePt t="22742" x="10569575" y="2787650"/>
          <p14:tracePt t="22750" x="10577513" y="2795588"/>
          <p14:tracePt t="22758" x="10577513" y="2805113"/>
          <p14:tracePt t="22767" x="10585450" y="2820988"/>
          <p14:tracePt t="22773" x="10594975" y="2820988"/>
          <p14:tracePt t="22782" x="10594975" y="2838450"/>
          <p14:tracePt t="22790" x="10594975" y="2863850"/>
          <p14:tracePt t="22798" x="10594975" y="2871788"/>
          <p14:tracePt t="22806" x="10594975" y="2889250"/>
          <p14:tracePt t="22814" x="10602913" y="2906713"/>
          <p14:tracePt t="22822" x="10602913" y="2922588"/>
          <p14:tracePt t="22830" x="10602913" y="2940050"/>
          <p14:tracePt t="22839" x="10602913" y="2949575"/>
          <p14:tracePt t="22847" x="10602913" y="2965450"/>
          <p14:tracePt t="22854" x="10602913" y="2974975"/>
          <p14:tracePt t="22871" x="10594975" y="2990850"/>
          <p14:tracePt t="22880" x="10585450" y="3000375"/>
          <p14:tracePt t="22895" x="10577513" y="3016250"/>
          <p14:tracePt t="22903" x="10569575" y="3025775"/>
          <p14:tracePt t="22910" x="10560050" y="3033713"/>
          <p14:tracePt t="22921" x="10544175" y="3041650"/>
          <p14:tracePt t="22927" x="10534650" y="3059113"/>
          <p14:tracePt t="22937" x="10518775" y="3067050"/>
          <p14:tracePt t="22942" x="10509250" y="3076575"/>
          <p14:tracePt t="22952" x="10501313" y="3084513"/>
          <p14:tracePt t="22958" x="10483850" y="3084513"/>
          <p14:tracePt t="22967" x="10475913" y="3094038"/>
          <p14:tracePt t="22974" x="10450513" y="3101975"/>
          <p14:tracePt t="22982" x="10415588" y="3101975"/>
          <p14:tracePt t="22991" x="10374313" y="3109913"/>
          <p14:tracePt t="23001" x="10313988" y="3109913"/>
          <p14:tracePt t="23006" x="10144125" y="3109913"/>
          <p14:tracePt t="23014" x="10075863" y="3109913"/>
          <p14:tracePt t="23022" x="9999663" y="3109913"/>
          <p14:tracePt t="23031" x="9940925" y="3109913"/>
          <p14:tracePt t="23038" x="9880600" y="3109913"/>
          <p14:tracePt t="23055" x="9829800" y="3109913"/>
          <p14:tracePt t="23063" x="9779000" y="3101975"/>
          <p14:tracePt t="23070" x="9710738" y="3101975"/>
          <p14:tracePt t="23078" x="9652000" y="3101975"/>
          <p14:tracePt t="23085" x="9583738" y="3101975"/>
          <p14:tracePt t="23095" x="9507538" y="3101975"/>
          <p14:tracePt t="23103" x="9439275" y="3101975"/>
          <p14:tracePt t="23111" x="9363075" y="3101975"/>
          <p14:tracePt t="23120" x="9320213" y="3101975"/>
          <p14:tracePt t="23126" x="9277350" y="3101975"/>
          <p14:tracePt t="23136" x="9251950" y="3101975"/>
          <p14:tracePt t="23142" x="9236075" y="3101975"/>
          <p14:tracePt t="23151" x="9226550" y="3101975"/>
          <p14:tracePt t="23173" x="9218613" y="3101975"/>
          <p14:tracePt t="23808" x="9226550" y="3101975"/>
          <p14:tracePt t="23815" x="9251950" y="3101975"/>
          <p14:tracePt t="23822" x="9269413" y="3101975"/>
          <p14:tracePt t="23830" x="9312275" y="3101975"/>
          <p14:tracePt t="23838" x="9337675" y="3101975"/>
          <p14:tracePt t="23847" x="9388475" y="3101975"/>
          <p14:tracePt t="23854" x="9447213" y="3101975"/>
          <p14:tracePt t="23863" x="9532938" y="3101975"/>
          <p14:tracePt t="23871" x="9634538" y="3101975"/>
          <p14:tracePt t="23878" x="9974263" y="3084513"/>
          <p14:tracePt t="23886" x="10118725" y="3084513"/>
          <p14:tracePt t="23894" x="10255250" y="3084513"/>
          <p14:tracePt t="23902" x="10399713" y="3067050"/>
          <p14:tracePt t="23910" x="10509250" y="3067050"/>
          <p14:tracePt t="23918" x="10628313" y="3059113"/>
          <p14:tracePt t="23925" x="10696575" y="3051175"/>
          <p14:tracePt t="23934" x="10739438" y="3051175"/>
          <p14:tracePt t="23955" x="10790238" y="3051175"/>
          <p14:tracePt t="23958" x="10815638" y="3051175"/>
          <p14:tracePt t="23967" x="10841038" y="3051175"/>
          <p14:tracePt t="23973" x="10874375" y="3041650"/>
          <p14:tracePt t="23984" x="10917238" y="3041650"/>
          <p14:tracePt t="23989" x="10960100" y="3041650"/>
          <p14:tracePt t="23999" x="11002963" y="3041650"/>
          <p14:tracePt t="24006" x="11044238" y="3041650"/>
          <p14:tracePt t="24014" x="11096625" y="3041650"/>
          <p14:tracePt t="24022" x="11122025" y="3041650"/>
          <p14:tracePt t="24032" x="11147425" y="3041650"/>
          <p14:tracePt t="24039" x="11163300" y="3041650"/>
          <p14:tracePt t="24047" x="11172825" y="3041650"/>
          <p14:tracePt t="24054" x="11180763" y="3041650"/>
          <p14:tracePt t="25463" x="11172825" y="3041650"/>
          <p14:tracePt t="25472" x="11155363" y="3033713"/>
          <p14:tracePt t="25478" x="11122025" y="3025775"/>
          <p14:tracePt t="25486" x="11079163" y="3016250"/>
          <p14:tracePt t="25494" x="11018838" y="3008313"/>
          <p14:tracePt t="25502" x="10917238" y="3000375"/>
          <p14:tracePt t="25510" x="10807700" y="3000375"/>
          <p14:tracePt t="25518" x="10679113" y="3000375"/>
          <p14:tracePt t="25526" x="10526713" y="3000375"/>
          <p14:tracePt t="25535" x="10348913" y="3000375"/>
          <p14:tracePt t="25542" x="10136188" y="3025775"/>
          <p14:tracePt t="25552" x="9906000" y="3076575"/>
          <p14:tracePt t="25559" x="9685338" y="3119438"/>
          <p14:tracePt t="25568" x="9456738" y="3160713"/>
          <p14:tracePt t="25575" x="9251950" y="3221038"/>
          <p14:tracePt t="25585" x="9056688" y="3263900"/>
          <p14:tracePt t="25590" x="8853488" y="3322638"/>
          <p14:tracePt t="25600" x="8623300" y="3382963"/>
          <p14:tracePt t="25606" x="8377238" y="3433763"/>
          <p14:tracePt t="25617" x="7518400" y="3611563"/>
          <p14:tracePt t="25622" x="7153275" y="3687763"/>
          <p14:tracePt t="25633" x="6762750" y="3763963"/>
          <p14:tracePt t="25637" x="6338888" y="3841750"/>
          <p14:tracePt t="25646" x="5938838" y="3917950"/>
          <p14:tracePt t="25654" x="5538788" y="4011613"/>
          <p14:tracePt t="25663" x="5173663" y="4087813"/>
          <p14:tracePt t="25670" x="4843463" y="4138613"/>
          <p14:tracePt t="25679" x="4529138" y="4206875"/>
          <p14:tracePt t="25686" x="4281488" y="4249738"/>
          <p14:tracePt t="25696" x="4111625" y="4291013"/>
          <p14:tracePt t="25702" x="3941763" y="4333875"/>
          <p14:tracePt t="25711" x="3822700" y="4351338"/>
          <p14:tracePt t="25719" x="3703638" y="4394200"/>
          <p14:tracePt t="25726" x="3576638" y="4410075"/>
          <p14:tracePt t="25734" x="3432175" y="4445000"/>
          <p14:tracePt t="25742" x="3297238" y="4470400"/>
          <p14:tracePt t="25752" x="3135313" y="4495800"/>
          <p14:tracePt t="25758" x="2973388" y="4521200"/>
          <p14:tracePt t="25767" x="2786063" y="4538663"/>
          <p14:tracePt t="25775" x="2574925" y="4564063"/>
          <p14:tracePt t="25785" x="2362200" y="4579938"/>
          <p14:tracePt t="25791" x="2124075" y="4579938"/>
          <p14:tracePt t="25800" x="1893888" y="4579938"/>
          <p14:tracePt t="25814" x="1690688" y="4579938"/>
          <p14:tracePt t="25822" x="1487488" y="4579938"/>
          <p14:tracePt t="25831" x="1308100" y="4579938"/>
          <p14:tracePt t="25838" x="884238" y="4579938"/>
          <p14:tracePt t="25847" x="798513" y="4579938"/>
          <p14:tracePt t="25855" x="739775" y="4579938"/>
          <p14:tracePt t="25951" x="730250" y="4579938"/>
          <p14:tracePt t="25966" x="722313" y="4579938"/>
          <p14:tracePt t="26160" x="747713" y="4564063"/>
          <p14:tracePt t="26167" x="790575" y="4546600"/>
          <p14:tracePt t="26174" x="849313" y="4529138"/>
          <p14:tracePt t="26183" x="968375" y="4503738"/>
          <p14:tracePt t="26190" x="1036638" y="4486275"/>
          <p14:tracePt t="26200" x="1130300" y="4470400"/>
          <p14:tracePt t="26207" x="1223963" y="4452938"/>
          <p14:tracePt t="26215" x="1325563" y="4427538"/>
          <p14:tracePt t="26222" x="1427163" y="4419600"/>
          <p14:tracePt t="26232" x="1528763" y="4402138"/>
          <p14:tracePt t="26239" x="1597025" y="4402138"/>
          <p14:tracePt t="26248" x="1657350" y="4394200"/>
          <p14:tracePt t="26255" x="1690688" y="4394200"/>
          <p14:tracePt t="26262" x="1698625" y="4394200"/>
          <p14:tracePt t="26270" x="1708150" y="4394200"/>
          <p14:tracePt t="26279" x="1724025" y="4394200"/>
          <p14:tracePt t="26286" x="1784350" y="4384675"/>
          <p14:tracePt t="26295" x="1801813" y="4376738"/>
          <p14:tracePt t="26302" x="1827213" y="4376738"/>
          <p14:tracePt t="26312" x="1852613" y="4368800"/>
          <p14:tracePt t="26318" x="1860550" y="4368800"/>
          <p14:tracePt t="26327" x="1878013" y="4359275"/>
          <p14:tracePt t="26334" x="1893888" y="4351338"/>
          <p14:tracePt t="26342" x="1903413" y="4341813"/>
          <p14:tracePt t="26367" x="1903413" y="4333875"/>
          <p14:tracePt t="26688" x="1936750" y="4333875"/>
          <p14:tracePt t="26694" x="1979613" y="4325938"/>
          <p14:tracePt t="26702" x="2038350" y="4316413"/>
          <p14:tracePt t="26710" x="2098675" y="4308475"/>
          <p14:tracePt t="26719" x="2166938" y="4308475"/>
          <p14:tracePt t="26726" x="2225675" y="4300538"/>
          <p14:tracePt t="26734" x="2286000" y="4300538"/>
          <p14:tracePt t="26742" x="2352675" y="4291013"/>
          <p14:tracePt t="26752" x="2405063" y="4291013"/>
          <p14:tracePt t="26758" x="2455863" y="4291013"/>
          <p14:tracePt t="26767" x="2489200" y="4291013"/>
          <p14:tracePt t="26774" x="2524125" y="4291013"/>
          <p14:tracePt t="26784" x="2557463" y="4291013"/>
          <p14:tracePt t="26790" x="2600325" y="4291013"/>
          <p14:tracePt t="26799" x="2625725" y="4283075"/>
          <p14:tracePt t="26806" x="2744788" y="4265613"/>
          <p14:tracePt t="26816" x="2786063" y="4265613"/>
          <p14:tracePt t="26822" x="2820988" y="4257675"/>
          <p14:tracePt t="26838" x="2846388" y="4257675"/>
          <p14:tracePt t="26847" x="2863850" y="4257675"/>
          <p14:tracePt t="26854" x="2879725" y="4257675"/>
          <p14:tracePt t="26863" x="2889250" y="4257675"/>
          <p14:tracePt t="26870" x="2897188" y="4257675"/>
          <p14:tracePt t="26878" x="2905125" y="4257675"/>
          <p14:tracePt t="26886" x="2914650" y="4257675"/>
          <p14:tracePt t="26894" x="2922588" y="4257675"/>
          <p14:tracePt t="26902" x="2947988" y="4257675"/>
          <p14:tracePt t="26910" x="2965450" y="4257675"/>
          <p14:tracePt t="26918" x="2998788" y="4257675"/>
          <p14:tracePt t="26926" x="3033713" y="4257675"/>
          <p14:tracePt t="26934" x="3059113" y="4249738"/>
          <p14:tracePt t="26954" x="3109913" y="4249738"/>
          <p14:tracePt t="26959" x="3135313" y="4249738"/>
          <p14:tracePt t="26966" x="3143250" y="4249738"/>
          <p14:tracePt t="26974" x="3160713" y="4249738"/>
          <p14:tracePt t="26982" x="3178175" y="4249738"/>
          <p14:tracePt t="26990" x="3186113" y="4240213"/>
          <p14:tracePt t="27001" x="3211513" y="4240213"/>
          <p14:tracePt t="27006" x="3236913" y="4240213"/>
          <p14:tracePt t="27016" x="3254375" y="4232275"/>
          <p14:tracePt t="27022" x="3287713" y="4232275"/>
          <p14:tracePt t="27031" x="3330575" y="4224338"/>
          <p14:tracePt t="27039" x="3414713" y="4224338"/>
          <p14:tracePt t="27049" x="3441700" y="4224338"/>
          <p14:tracePt t="27054" x="3467100" y="4214813"/>
          <p14:tracePt t="27064" x="3475038" y="4214813"/>
          <p14:tracePt t="27070" x="3482975" y="4214813"/>
          <p14:tracePt t="27079" x="3492500" y="4214813"/>
          <p14:tracePt t="27432" x="3500438" y="4214813"/>
          <p14:tracePt t="27440" x="3508375" y="4214813"/>
          <p14:tracePt t="27448" x="3517900" y="4214813"/>
          <p14:tracePt t="27454" x="3525838" y="4214813"/>
          <p14:tracePt t="27471" x="3533775" y="4214813"/>
          <p14:tracePt t="27496" x="3543300" y="4214813"/>
          <p14:tracePt t="27512" x="3551238" y="4214813"/>
          <p14:tracePt t="27518" x="3559175" y="4214813"/>
          <p14:tracePt t="27543" x="3576638" y="4214813"/>
          <p14:tracePt t="27551" x="3586163" y="4214813"/>
          <p14:tracePt t="27559" x="3594100" y="4214813"/>
          <p14:tracePt t="27568" x="3602038" y="4214813"/>
          <p14:tracePt t="27574" x="3611563" y="4214813"/>
          <p14:tracePt t="27584" x="3627438" y="4214813"/>
          <p14:tracePt t="27590" x="3636963" y="4214813"/>
          <p14:tracePt t="27607" x="3652838" y="4214813"/>
          <p14:tracePt t="27617" x="3662363" y="4214813"/>
          <p14:tracePt t="27622" x="3670300" y="4214813"/>
          <p14:tracePt t="27632" x="3678238" y="4214813"/>
          <p14:tracePt t="27638" x="3687763" y="4214813"/>
          <p14:tracePt t="27646" x="3713163" y="4214813"/>
          <p14:tracePt t="27654" x="3729038" y="4214813"/>
          <p14:tracePt t="27662" x="3746500" y="4214813"/>
          <p14:tracePt t="27671" x="3781425" y="4214813"/>
          <p14:tracePt t="27679" x="3806825" y="4214813"/>
          <p14:tracePt t="27686" x="3840163" y="4214813"/>
          <p14:tracePt t="27694" x="3857625" y="4214813"/>
          <p14:tracePt t="27702" x="3890963" y="4214813"/>
          <p14:tracePt t="27710" x="3916363" y="4214813"/>
          <p14:tracePt t="27718" x="3941763" y="4214813"/>
          <p14:tracePt t="27726" x="3951288" y="4214813"/>
          <p14:tracePt t="27733" x="3959225" y="4214813"/>
          <p14:tracePt t="28070" x="3976688" y="4214813"/>
          <p14:tracePt t="28079" x="3992563" y="4214813"/>
          <p14:tracePt t="28085" x="4010025" y="4214813"/>
          <p14:tracePt t="28094" x="4027488" y="4214813"/>
          <p14:tracePt t="28102" x="4035425" y="4214813"/>
          <p14:tracePt t="28110" x="4052888" y="4214813"/>
          <p14:tracePt t="28118" x="4070350" y="4214813"/>
          <p14:tracePt t="28127" x="4078288" y="4214813"/>
          <p14:tracePt t="28134" x="4095750" y="4214813"/>
          <p14:tracePt t="28143" x="4103688" y="4214813"/>
          <p14:tracePt t="28150" x="4146550" y="4214813"/>
          <p14:tracePt t="28159" x="4162425" y="4214813"/>
          <p14:tracePt t="28166" x="4187825" y="4214813"/>
          <p14:tracePt t="28176" x="4205288" y="4214813"/>
          <p14:tracePt t="28183" x="4240213" y="4214813"/>
          <p14:tracePt t="28190" x="4265613" y="4214813"/>
          <p14:tracePt t="28200" x="4298950" y="4214813"/>
          <p14:tracePt t="28208" x="4324350" y="4214813"/>
          <p14:tracePt t="28223" x="4349750" y="4214813"/>
          <p14:tracePt t="28232" x="4375150" y="4214813"/>
          <p14:tracePt t="28238" x="4384675" y="4214813"/>
          <p14:tracePt t="28246" x="4400550" y="4214813"/>
          <p14:tracePt t="28255" x="4410075" y="4214813"/>
          <p14:tracePt t="28262" x="4425950" y="4214813"/>
          <p14:tracePt t="28271" x="4435475" y="4214813"/>
          <p14:tracePt t="28278" x="4443413" y="4214813"/>
          <p14:tracePt t="28286" x="4451350" y="4214813"/>
          <p14:tracePt t="28294" x="4460875" y="4214813"/>
          <p14:tracePt t="28303" x="4476750" y="4214813"/>
          <p14:tracePt t="28310" x="4503738" y="4214813"/>
          <p14:tracePt t="28320" x="4529138" y="4214813"/>
          <p14:tracePt t="28326" x="4554538" y="4214813"/>
          <p14:tracePt t="28334" x="4587875" y="4214813"/>
          <p14:tracePt t="28343" x="4613275" y="4214813"/>
          <p14:tracePt t="28352" x="4630738" y="4224338"/>
          <p14:tracePt t="28358" x="4656138" y="4224338"/>
          <p14:tracePt t="28367" x="4673600" y="4224338"/>
          <p14:tracePt t="28383" x="4689475" y="4224338"/>
          <p14:tracePt t="28407" x="4699000" y="4224338"/>
          <p14:tracePt t="28416" x="4706938" y="4224338"/>
          <p14:tracePt t="28431" x="4714875" y="4224338"/>
          <p14:tracePt t="28574" x="4724400" y="4224338"/>
          <p14:tracePt t="28718" x="4732338" y="4224338"/>
          <p14:tracePt t="28726" x="4740275" y="4224338"/>
          <p14:tracePt t="28734" x="4765675" y="4224338"/>
          <p14:tracePt t="28741" x="4791075" y="4224338"/>
          <p14:tracePt t="28750" x="4818063" y="4224338"/>
          <p14:tracePt t="28759" x="4859338" y="4224338"/>
          <p14:tracePt t="28767" x="4902200" y="4224338"/>
          <p14:tracePt t="28774" x="4953000" y="4224338"/>
          <p14:tracePt t="28782" x="5003800" y="4224338"/>
          <p14:tracePt t="28790" x="5054600" y="4224338"/>
          <p14:tracePt t="28798" x="5106988" y="4224338"/>
          <p14:tracePt t="28806" x="5148263" y="4224338"/>
          <p14:tracePt t="28816" x="5208588" y="4224338"/>
          <p14:tracePt t="28822" x="5267325" y="4224338"/>
          <p14:tracePt t="28834" x="5335588" y="4224338"/>
          <p14:tracePt t="28838" x="5411788" y="4224338"/>
          <p14:tracePt t="28846" x="5591175" y="4206875"/>
          <p14:tracePt t="28854" x="5657850" y="4206875"/>
          <p14:tracePt t="28862" x="5718175" y="4206875"/>
          <p14:tracePt t="28871" x="5776913" y="4206875"/>
          <p14:tracePt t="28879" x="5819775" y="4206875"/>
          <p14:tracePt t="28886" x="5853113" y="4206875"/>
          <p14:tracePt t="28895" x="5880100" y="4206875"/>
          <p14:tracePt t="28902" x="5895975" y="4206875"/>
          <p14:tracePt t="28910" x="5921375" y="4206875"/>
          <p14:tracePt t="28919" x="5946775" y="4206875"/>
          <p14:tracePt t="28933" x="5964238" y="4206875"/>
          <p14:tracePt t="28944" x="5997575" y="4206875"/>
          <p14:tracePt t="28950" x="6040438" y="4206875"/>
          <p14:tracePt t="28958" x="6100763" y="4206875"/>
          <p14:tracePt t="28967" x="6159500" y="4214813"/>
          <p14:tracePt t="28974" x="6235700" y="4224338"/>
          <p14:tracePt t="28983" x="6296025" y="4249738"/>
          <p14:tracePt t="28990" x="6364288" y="4257675"/>
          <p14:tracePt t="28998" x="6423025" y="4265613"/>
          <p14:tracePt t="29006" x="6483350" y="4275138"/>
          <p14:tracePt t="29014" x="6542088" y="4283075"/>
          <p14:tracePt t="29024" x="6592888" y="4291013"/>
          <p14:tracePt t="29030" x="6635750" y="4291013"/>
          <p14:tracePt t="29037" x="6678613" y="4300538"/>
          <p14:tracePt t="29045" x="6711950" y="4300538"/>
          <p14:tracePt t="29054" x="6737350" y="4300538"/>
          <p14:tracePt t="29062" x="6745288" y="4300538"/>
          <p14:tracePt t="29069" x="6770688" y="4300538"/>
          <p14:tracePt t="29078" x="6788150" y="4300538"/>
          <p14:tracePt t="29086" x="6805613" y="4300538"/>
          <p14:tracePt t="29093" x="6813550" y="4300538"/>
          <p14:tracePt t="29101" x="6823075" y="4300538"/>
          <p14:tracePt t="29126" x="6831013" y="4300538"/>
          <p14:tracePt t="29158" x="6838950" y="4300538"/>
          <p14:tracePt t="29166" x="6848475" y="4300538"/>
          <p14:tracePt t="29184" x="6864350" y="4300538"/>
          <p14:tracePt t="29191" x="6873875" y="4300538"/>
          <p14:tracePt t="29198" x="6889750" y="4300538"/>
          <p14:tracePt t="29206" x="6899275" y="4300538"/>
          <p14:tracePt t="29215" x="6915150" y="4300538"/>
          <p14:tracePt t="29222" x="6924675" y="4300538"/>
          <p14:tracePt t="29231" x="6932613" y="4300538"/>
          <p14:tracePt t="29247" x="6942138" y="4300538"/>
          <p14:tracePt t="29254" x="6950075" y="4300538"/>
          <p14:tracePt t="29278" x="6958013" y="4300538"/>
          <p14:tracePt t="29294" x="6967538" y="4300538"/>
          <p14:tracePt t="29302" x="6983413" y="4300538"/>
          <p14:tracePt t="29311" x="6992938" y="4300538"/>
          <p14:tracePt t="29318" x="7034213" y="4308475"/>
          <p14:tracePt t="29327" x="7059613" y="4308475"/>
          <p14:tracePt t="29334" x="7077075" y="4308475"/>
          <p14:tracePt t="29342" x="7085013" y="4308475"/>
          <p14:tracePt t="29350" x="7102475" y="4316413"/>
          <p14:tracePt t="29358" x="7119938" y="4316413"/>
          <p14:tracePt t="29374" x="7137400" y="4316413"/>
          <p14:tracePt t="29383" x="7145338" y="4316413"/>
          <p14:tracePt t="29390" x="7153275" y="4316413"/>
          <p14:tracePt t="29398" x="7162800" y="4316413"/>
          <p14:tracePt t="29678" x="7162800" y="4325938"/>
          <p14:tracePt t="29702" x="7153275" y="4325938"/>
          <p14:tracePt t="29718" x="7145338" y="4325938"/>
          <p14:tracePt t="29726" x="7127875" y="4325938"/>
          <p14:tracePt t="29742" x="7119938" y="4325938"/>
          <p14:tracePt t="29750" x="7112000" y="4325938"/>
          <p14:tracePt t="29758" x="7102475" y="4325938"/>
          <p14:tracePt t="29766" x="7085013" y="4325938"/>
          <p14:tracePt t="29783" x="7069138" y="4325938"/>
          <p14:tracePt t="29792" x="7059613" y="4325938"/>
          <p14:tracePt t="29806" x="7051675" y="4325938"/>
          <p14:tracePt t="29814" x="7043738" y="4325938"/>
          <p14:tracePt t="30039" x="7069138" y="4325938"/>
          <p14:tracePt t="30047" x="7094538" y="4325938"/>
          <p14:tracePt t="30054" x="7127875" y="4325938"/>
          <p14:tracePt t="30062" x="7188200" y="4325938"/>
          <p14:tracePt t="30070" x="7239000" y="4325938"/>
          <p14:tracePt t="30077" x="7281863" y="4325938"/>
          <p14:tracePt t="30085" x="7383463" y="4351338"/>
          <p14:tracePt t="30094" x="7408863" y="4351338"/>
          <p14:tracePt t="30102" x="7426325" y="4359275"/>
          <p14:tracePt t="30111" x="7434263" y="4359275"/>
          <p14:tracePt t="30119" x="7451725" y="4359275"/>
          <p14:tracePt t="30126" x="7459663" y="4359275"/>
          <p14:tracePt t="30135" x="7467600" y="4359275"/>
          <p14:tracePt t="30142" x="7485063" y="4359275"/>
          <p14:tracePt t="30150" x="7510463" y="4359275"/>
          <p14:tracePt t="30158" x="7527925" y="4368800"/>
          <p14:tracePt t="30167" x="7553325" y="4368800"/>
          <p14:tracePt t="30175" x="7578725" y="4368800"/>
          <p14:tracePt t="30183" x="7586663" y="4368800"/>
          <p14:tracePt t="30190" x="7612063" y="4368800"/>
          <p14:tracePt t="30198" x="7621588" y="4368800"/>
          <p14:tracePt t="30216" x="7629525" y="4368800"/>
          <p14:tracePt t="30240" x="7637463" y="4368800"/>
          <p14:tracePt t="30249" x="7646988" y="4368800"/>
          <p14:tracePt t="30264" x="7654925" y="4368800"/>
          <p14:tracePt t="30271" x="7662863" y="4368800"/>
          <p14:tracePt t="30278" x="7672388" y="4368800"/>
          <p14:tracePt t="30294" x="7688263" y="4368800"/>
          <p14:tracePt t="30302" x="7697788" y="4368800"/>
          <p14:tracePt t="31007" x="7705725" y="4368800"/>
          <p14:tracePt t="31055" x="7715250" y="4368800"/>
          <p14:tracePt t="31080" x="7723188" y="4368800"/>
          <p14:tracePt t="31087" x="7731125" y="4368800"/>
          <p14:tracePt t="31095" x="7740650" y="4368800"/>
          <p14:tracePt t="31135" x="7748588" y="4368800"/>
          <p14:tracePt t="31143" x="7756525" y="4368800"/>
          <p14:tracePt t="31151" x="7756525" y="4359275"/>
          <p14:tracePt t="31160" x="7773988" y="4359275"/>
          <p14:tracePt t="31166" x="7781925" y="4359275"/>
          <p14:tracePt t="31295" x="7791450" y="4359275"/>
          <p14:tracePt t="31383" x="7799388" y="4359275"/>
          <p14:tracePt t="32103" x="7807325" y="4359275"/>
          <p14:tracePt t="32279" x="7816850" y="4359275"/>
          <p14:tracePt t="32320" x="7816850" y="4351338"/>
          <p14:tracePt t="64520" x="7799388" y="4351338"/>
          <p14:tracePt t="64527" x="7705725" y="4316413"/>
          <p14:tracePt t="64544" x="7408863" y="4171950"/>
          <p14:tracePt t="64550" x="7315200" y="4138613"/>
          <p14:tracePt t="64559" x="7239000" y="4105275"/>
          <p14:tracePt t="64567" x="7188200" y="4087813"/>
          <p14:tracePt t="64598" x="7178675" y="4079875"/>
          <p14:tracePt t="64606" x="7162800" y="4062413"/>
          <p14:tracePt t="64613" x="7094538" y="4019550"/>
          <p14:tracePt t="64622" x="7000875" y="3943350"/>
          <p14:tracePt t="64630" x="6838950" y="3841750"/>
          <p14:tracePt t="64638" x="6473825" y="3629025"/>
          <p14:tracePt t="64646" x="6219825" y="3492500"/>
          <p14:tracePt t="64654" x="5862638" y="3340100"/>
          <p14:tracePt t="64662" x="5368925" y="3135313"/>
          <p14:tracePt t="64670" x="4791075" y="2940050"/>
          <p14:tracePt t="64677" x="4103688" y="2744788"/>
          <p14:tracePt t="64686" x="3355975" y="2557463"/>
          <p14:tracePt t="64693" x="2651125" y="2430463"/>
          <p14:tracePt t="64702" x="1946275" y="2293938"/>
          <p14:tracePt t="64711" x="1325563" y="2235200"/>
          <p14:tracePt t="64718" x="739775" y="2166938"/>
          <p14:tracePt t="64726" x="238125" y="210820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1280890"/>
          </a:xfrm>
        </p:spPr>
        <p:txBody>
          <a:bodyPr>
            <a:normAutofit fontScale="90000"/>
          </a:bodyPr>
          <a:lstStyle/>
          <a:p>
            <a:r>
              <a:rPr lang="ja-JP" altLang="en-US" sz="4000" b="1" dirty="0">
                <a:solidFill>
                  <a:srgbClr val="00B050"/>
                </a:solidFill>
              </a:rPr>
              <a:t>（２）高齢者虐待防止措置未実施減算の導入①</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sp>
        <p:nvSpPr>
          <p:cNvPr id="5" name="コンテンツ プレースホルダー 2"/>
          <p:cNvSpPr txBox="1">
            <a:spLocks/>
          </p:cNvSpPr>
          <p:nvPr/>
        </p:nvSpPr>
        <p:spPr>
          <a:xfrm>
            <a:off x="1676400" y="1628775"/>
            <a:ext cx="10002383" cy="538898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2800" dirty="0"/>
              <a:t>高齢者虐待防止措置は令和３年度改正時に令和６年３月までに措置するよう全事業所に義務付けられています</a:t>
            </a:r>
            <a:r>
              <a:rPr lang="ja-JP" altLang="en-US" sz="2000" dirty="0"/>
              <a:t>　</a:t>
            </a:r>
            <a:endParaRPr lang="en-US" altLang="ja-JP" sz="2000" dirty="0"/>
          </a:p>
          <a:p>
            <a:pPr marL="0" indent="0">
              <a:buNone/>
            </a:pPr>
            <a:endParaRPr lang="en-US" altLang="ja-JP" sz="2000" dirty="0"/>
          </a:p>
          <a:p>
            <a:r>
              <a:rPr lang="ja-JP" altLang="en-US" sz="2800" dirty="0">
                <a:latin typeface="+mn-ea"/>
              </a:rPr>
              <a:t>利用者の人権の擁護、虐待の防止等をより推進する観点から、虐待の発生又はその再発を防止するための措置（虐待の発生又はその再発を防止するための委員会の開催、指針の整備、研修の実施、担当者を定めること）が講じられていない場合に、基本報酬を減算する。</a:t>
            </a:r>
            <a:r>
              <a:rPr lang="en-US" altLang="ja-JP" sz="2800" dirty="0">
                <a:latin typeface="+mn-ea"/>
              </a:rPr>
              <a:t>【</a:t>
            </a:r>
            <a:r>
              <a:rPr lang="ja-JP" altLang="en-US" sz="2800" dirty="0">
                <a:latin typeface="+mn-ea"/>
              </a:rPr>
              <a:t>告示改正</a:t>
            </a:r>
            <a:r>
              <a:rPr lang="en-US" altLang="ja-JP" sz="2800" dirty="0">
                <a:latin typeface="+mn-ea"/>
              </a:rPr>
              <a:t>】</a:t>
            </a:r>
          </a:p>
          <a:p>
            <a:pPr marL="0" indent="0">
              <a:buNone/>
            </a:pPr>
            <a:r>
              <a:rPr lang="ja-JP" altLang="en-US" sz="2800" dirty="0">
                <a:latin typeface="+mn-ea"/>
              </a:rPr>
              <a:t>　（所定単位数の１００分の１相当）</a:t>
            </a:r>
            <a:endParaRPr lang="en-US" altLang="ja-JP" sz="2800" dirty="0">
              <a:latin typeface="+mn-ea"/>
            </a:endParaRPr>
          </a:p>
          <a:p>
            <a:pPr marL="0" indent="0">
              <a:buNone/>
            </a:pPr>
            <a:r>
              <a:rPr lang="ja-JP" altLang="en-US" sz="2800" dirty="0">
                <a:latin typeface="+mn-ea"/>
              </a:rPr>
              <a:t>　　</a:t>
            </a:r>
          </a:p>
        </p:txBody>
      </p:sp>
      <p:pic>
        <p:nvPicPr>
          <p:cNvPr id="7" name="オーディオ 6">
            <a:hlinkClick r:id="" action="ppaction://media"/>
            <a:extLst>
              <a:ext uri="{FF2B5EF4-FFF2-40B4-BE49-F238E27FC236}">
                <a16:creationId xmlns:a16="http://schemas.microsoft.com/office/drawing/2014/main" id="{3950E426-1E22-449B-841F-DD872E4FF57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526698983"/>
      </p:ext>
    </p:extLst>
  </p:cSld>
  <p:clrMapOvr>
    <a:masterClrMapping/>
  </p:clrMapOvr>
  <mc:AlternateContent xmlns:mc="http://schemas.openxmlformats.org/markup-compatibility/2006" xmlns:p14="http://schemas.microsoft.com/office/powerpoint/2010/main">
    <mc:Choice Requires="p14">
      <p:transition spd="slow" p14:dur="2000" advTm="40972"/>
    </mc:Choice>
    <mc:Fallback xmlns="">
      <p:transition spd="slow" advTm="40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3A86A75C-4F4B-4683-9AE1-C65F6400EC91}">
      <p14:laserTraceLst xmlns:p14="http://schemas.microsoft.com/office/powerpoint/2010/main">
        <p14:tracePtLst>
          <p14:tracePt t="581" x="12014200" y="1257300"/>
          <p14:tracePt t="587" x="12004675" y="1257300"/>
          <p14:tracePt t="596" x="11961813" y="1257300"/>
          <p14:tracePt t="605" x="11903075" y="1257300"/>
          <p14:tracePt t="611" x="11826875" y="1241425"/>
          <p14:tracePt t="622" x="11725275" y="1216025"/>
          <p14:tracePt t="628" x="11622088" y="1181100"/>
          <p14:tracePt t="644" x="11495088" y="1147763"/>
          <p14:tracePt t="653" x="11368088" y="1112838"/>
          <p14:tracePt t="661" x="11231563" y="1062038"/>
          <p14:tracePt t="666" x="11087100" y="1011238"/>
          <p14:tracePt t="675" x="10934700" y="960438"/>
          <p14:tracePt t="684" x="10696575" y="884238"/>
          <p14:tracePt t="691" x="10467975" y="823913"/>
          <p14:tracePt t="700" x="10204450" y="739775"/>
          <p14:tracePt t="708" x="9923463" y="671513"/>
          <p14:tracePt t="715" x="9667875" y="611188"/>
          <p14:tracePt t="724" x="9413875" y="560388"/>
          <p14:tracePt t="732" x="9158288" y="519113"/>
          <p14:tracePt t="740" x="8912225" y="466725"/>
          <p14:tracePt t="748" x="8215313" y="400050"/>
          <p14:tracePt t="755" x="7969250" y="390525"/>
          <p14:tracePt t="763" x="7731125" y="374650"/>
          <p14:tracePt t="772" x="7485063" y="339725"/>
          <p14:tracePt t="780" x="7229475" y="339725"/>
          <p14:tracePt t="788" x="6967538" y="339725"/>
          <p14:tracePt t="796" x="6704013" y="339725"/>
          <p14:tracePt t="805" x="6380163" y="347663"/>
          <p14:tracePt t="811" x="6083300" y="382588"/>
          <p14:tracePt t="820" x="5751513" y="415925"/>
          <p14:tracePt t="828" x="5446713" y="466725"/>
          <p14:tracePt t="836" x="5140325" y="519113"/>
          <p14:tracePt t="843" x="4859338" y="569913"/>
          <p14:tracePt t="852" x="4613275" y="603250"/>
          <p14:tracePt t="859" x="4392613" y="646113"/>
          <p14:tracePt t="867" x="4222750" y="671513"/>
          <p14:tracePt t="876" x="4060825" y="696913"/>
          <p14:tracePt t="884" x="3925888" y="722313"/>
          <p14:tracePt t="891" x="3781425" y="730250"/>
          <p14:tracePt t="900" x="3652838" y="755650"/>
          <p14:tracePt t="908" x="3525838" y="765175"/>
          <p14:tracePt t="916" x="3398838" y="781050"/>
          <p14:tracePt t="923" x="3279775" y="781050"/>
          <p14:tracePt t="931" x="3186113" y="790575"/>
          <p14:tracePt t="939" x="3084513" y="798513"/>
          <p14:tracePt t="947" x="2982913" y="798513"/>
          <p14:tracePt t="955" x="2897188" y="798513"/>
          <p14:tracePt t="963" x="2701925" y="815975"/>
          <p14:tracePt t="971" x="2633663" y="815975"/>
          <p14:tracePt t="979" x="2557463" y="823913"/>
          <p14:tracePt t="997" x="2524125" y="823913"/>
          <p14:tracePt t="1006" x="2489200" y="823913"/>
          <p14:tracePt t="1012" x="2471738" y="833438"/>
          <p14:tracePt t="1023" x="2438400" y="849313"/>
          <p14:tracePt t="1028" x="2405063" y="866775"/>
          <p14:tracePt t="1036" x="2352675" y="884238"/>
          <p14:tracePt t="1043" x="2293938" y="909638"/>
          <p14:tracePt t="1052" x="2243138" y="925513"/>
          <p14:tracePt t="1059" x="2200275" y="925513"/>
          <p14:tracePt t="1067" x="2157413" y="935038"/>
          <p14:tracePt t="1075" x="2106613" y="942975"/>
          <p14:tracePt t="1089" x="2065338" y="952500"/>
          <p14:tracePt t="1090" x="1987550" y="952500"/>
          <p14:tracePt t="1099" x="1920875" y="960438"/>
          <p14:tracePt t="1107" x="1843088" y="977900"/>
          <p14:tracePt t="1115" x="1758950" y="977900"/>
          <p14:tracePt t="1124" x="1682750" y="993775"/>
          <p14:tracePt t="1131" x="1622425" y="1003300"/>
          <p14:tracePt t="1140" x="1589088" y="1011238"/>
          <p14:tracePt t="1147" x="1563688" y="1019175"/>
          <p14:tracePt t="1222" x="1571625" y="1036638"/>
          <p14:tracePt t="1228" x="1597025" y="1044575"/>
          <p14:tracePt t="1238" x="1606550" y="1054100"/>
          <p14:tracePt t="1243" x="1622425" y="1054100"/>
          <p14:tracePt t="1253" x="1631950" y="1054100"/>
          <p14:tracePt t="7516" x="1631950" y="1062038"/>
          <p14:tracePt t="7548" x="1631950" y="1069975"/>
          <p14:tracePt t="7556" x="1622425" y="1079500"/>
          <p14:tracePt t="7563" x="1614488" y="1079500"/>
          <p14:tracePt t="7571" x="1606550" y="1087438"/>
          <p14:tracePt t="7580" x="1589088" y="1096963"/>
          <p14:tracePt t="7587" x="1571625" y="1112838"/>
          <p14:tracePt t="7603" x="1554163" y="1112838"/>
          <p14:tracePt t="7619" x="1554163" y="1122363"/>
          <p14:tracePt t="7627" x="1546225" y="1122363"/>
          <p14:tracePt t="7684" x="1546225" y="1130300"/>
          <p14:tracePt t="7829" x="1546225" y="1138238"/>
          <p14:tracePt t="7844" x="1538288" y="1138238"/>
          <p14:tracePt t="7860" x="1528763" y="1138238"/>
          <p14:tracePt t="15099" x="1528763" y="1147763"/>
          <p14:tracePt t="17957" x="1528763" y="1155700"/>
          <p14:tracePt t="17973" x="1528763" y="1163638"/>
          <p14:tracePt t="17979" x="1528763" y="1181100"/>
          <p14:tracePt t="17995" x="1528763" y="1189038"/>
          <p14:tracePt t="18004" x="1528763" y="1198563"/>
          <p14:tracePt t="18011" x="1528763" y="1206500"/>
          <p14:tracePt t="18046" x="1528763" y="1216025"/>
          <p14:tracePt t="18061" x="1528763" y="1223963"/>
          <p14:tracePt t="18083" x="1528763" y="1231900"/>
          <p14:tracePt t="18092" x="1528763" y="1249363"/>
          <p14:tracePt t="18102" x="1538288" y="1249363"/>
          <p14:tracePt t="18109" x="1538288" y="1266825"/>
          <p14:tracePt t="18117" x="1538288" y="1274763"/>
          <p14:tracePt t="18124" x="1538288" y="1282700"/>
          <p14:tracePt t="18134" x="1538288" y="1292225"/>
          <p14:tracePt t="18139" x="1546225" y="1292225"/>
          <p14:tracePt t="18155" x="1546225" y="1308100"/>
          <p14:tracePt t="18163" x="1554163" y="1317625"/>
          <p14:tracePt t="18179" x="1554163" y="1325563"/>
          <p14:tracePt t="18188" x="1554163" y="1343025"/>
          <p14:tracePt t="18195" x="1563688" y="1350963"/>
          <p14:tracePt t="18212" x="1563688" y="1360488"/>
          <p14:tracePt t="18220" x="1571625" y="1368425"/>
          <p14:tracePt t="18228" x="1579563" y="1376363"/>
          <p14:tracePt t="18235" x="1589088" y="1385888"/>
          <p14:tracePt t="18244" x="1597025" y="1401763"/>
          <p14:tracePt t="18251" x="1606550" y="1411288"/>
          <p14:tracePt t="18261" x="1622425" y="1427163"/>
          <p14:tracePt t="18268" x="1647825" y="1470025"/>
          <p14:tracePt t="18278" x="1673225" y="1487488"/>
          <p14:tracePt t="18283" x="1698625" y="1520825"/>
          <p14:tracePt t="18292" x="1741488" y="1563688"/>
          <p14:tracePt t="18299" x="1776413" y="1614488"/>
          <p14:tracePt t="18308" x="1809750" y="1649413"/>
          <p14:tracePt t="18315" x="1860550" y="1700213"/>
          <p14:tracePt t="18323" x="1903413" y="1751013"/>
          <p14:tracePt t="18331" x="1954213" y="1809750"/>
          <p14:tracePt t="18339" x="2005013" y="1860550"/>
          <p14:tracePt t="18347" x="2038350" y="1895475"/>
          <p14:tracePt t="18356" x="2065338" y="1920875"/>
          <p14:tracePt t="18363" x="2090738" y="1946275"/>
          <p14:tracePt t="18371" x="2106613" y="1954213"/>
          <p14:tracePt t="18380" x="2116138" y="1963738"/>
          <p14:tracePt t="20317" x="2116138" y="1954213"/>
          <p14:tracePt t="29021" x="2106613" y="1963738"/>
          <p14:tracePt t="29028" x="2106613" y="1971675"/>
          <p14:tracePt t="29037" x="2098675" y="1979613"/>
          <p14:tracePt t="29043" x="2098675" y="1997075"/>
          <p14:tracePt t="29054" x="2098675" y="2014538"/>
          <p14:tracePt t="29059" x="2098675" y="2030413"/>
          <p14:tracePt t="29069" x="2098675" y="2055813"/>
          <p14:tracePt t="29075" x="2098675" y="2082800"/>
          <p14:tracePt t="29085" x="2098675" y="2108200"/>
          <p14:tracePt t="29092" x="2106613" y="2133600"/>
          <p14:tracePt t="29101" x="2106613" y="2166938"/>
          <p14:tracePt t="29107" x="2106613" y="2192338"/>
          <p14:tracePt t="29116" x="2106613" y="2227263"/>
          <p14:tracePt t="29122" x="2106613" y="2260600"/>
          <p14:tracePt t="29132" x="2098675" y="2303463"/>
          <p14:tracePt t="29139" x="2081213" y="2336800"/>
          <p14:tracePt t="29149" x="2065338" y="2387600"/>
          <p14:tracePt t="29155" x="2047875" y="2422525"/>
          <p14:tracePt t="29165" x="2030413" y="2473325"/>
          <p14:tracePt t="29172" x="2005013" y="2506663"/>
          <p14:tracePt t="29180" x="2005013" y="2532063"/>
          <p14:tracePt t="29187" x="2005013" y="2557463"/>
          <p14:tracePt t="29195" x="2005013" y="2582863"/>
          <p14:tracePt t="29204" x="2005013" y="2608263"/>
          <p14:tracePt t="29212" x="2005013" y="2625725"/>
          <p14:tracePt t="29220" x="2005013" y="2643188"/>
          <p14:tracePt t="29228" x="2005013" y="2668588"/>
          <p14:tracePt t="29237" x="2005013" y="2686050"/>
          <p14:tracePt t="29244" x="2005013" y="2693988"/>
          <p14:tracePt t="29252" x="2005013" y="2701925"/>
          <p14:tracePt t="29259" x="2005013" y="2711450"/>
          <p14:tracePt t="29596" x="1987550" y="2711450"/>
          <p14:tracePt t="29604" x="1979613" y="2711450"/>
          <p14:tracePt t="29611" x="1971675" y="2711450"/>
          <p14:tracePt t="29628" x="1954213" y="2711450"/>
          <p14:tracePt t="29638" x="1946275" y="2711450"/>
          <p14:tracePt t="29836" x="1936750" y="2711450"/>
          <p14:tracePt t="29909" x="1928813" y="2711450"/>
          <p14:tracePt t="29915" x="1928813" y="2719388"/>
          <p14:tracePt t="29932" x="1928813" y="2727325"/>
          <p14:tracePt t="29947" x="1920875" y="2727325"/>
          <p14:tracePt t="29963" x="1911350" y="2736850"/>
          <p14:tracePt t="29971" x="1911350" y="2744788"/>
          <p14:tracePt t="29987" x="1911350" y="2752725"/>
          <p14:tracePt t="29996" x="1903413" y="2752725"/>
          <p14:tracePt t="30004" x="1903413" y="2762250"/>
          <p14:tracePt t="30012" x="1893888" y="2770188"/>
          <p14:tracePt t="30028" x="1893888" y="2778125"/>
          <p14:tracePt t="30035" x="1893888" y="2787650"/>
          <p14:tracePt t="30043" x="1893888" y="2795588"/>
          <p14:tracePt t="30070" x="1885950" y="2795588"/>
          <p14:tracePt t="30093" x="1868488" y="2813050"/>
          <p14:tracePt t="30099" x="1843088" y="2820988"/>
          <p14:tracePt t="30107" x="1835150" y="2838450"/>
          <p14:tracePt t="30116" x="1835150" y="2846388"/>
          <p14:tracePt t="30124" x="1835150" y="2863850"/>
          <p14:tracePt t="30131" x="1835150" y="2881313"/>
          <p14:tracePt t="30139" x="1835150" y="2889250"/>
          <p14:tracePt t="30148" x="1827213" y="2889250"/>
          <p14:tracePt t="30155" x="1827213" y="2897188"/>
          <p14:tracePt t="30163" x="1827213" y="2906713"/>
          <p14:tracePt t="30188" x="1817688" y="2914650"/>
          <p14:tracePt t="30212" x="1817688" y="2922588"/>
          <p14:tracePt t="30253" x="1809750" y="2922588"/>
          <p14:tracePt t="30260" x="1809750" y="2932113"/>
          <p14:tracePt t="30268" x="1809750" y="2940050"/>
          <p14:tracePt t="30284" x="1809750" y="2949575"/>
          <p14:tracePt t="30301" x="1801813" y="2949575"/>
          <p14:tracePt t="30307" x="1801813" y="2957513"/>
          <p14:tracePt t="30315" x="1792288" y="2965450"/>
          <p14:tracePt t="30332" x="1792288" y="2974975"/>
          <p14:tracePt t="30339" x="1792288" y="2982913"/>
          <p14:tracePt t="30347" x="1792288" y="2990850"/>
          <p14:tracePt t="30355" x="1792288" y="3000375"/>
          <p14:tracePt t="30364" x="1792288" y="3008313"/>
          <p14:tracePt t="30371" x="1784350" y="3016250"/>
          <p14:tracePt t="30388" x="1784350" y="3025775"/>
          <p14:tracePt t="30395" x="1784350" y="3033713"/>
          <p14:tracePt t="30404" x="1776413" y="3033713"/>
          <p14:tracePt t="30419" x="1776413" y="3041650"/>
          <p14:tracePt t="30427" x="1766888" y="3051175"/>
          <p14:tracePt t="30444" x="1766888" y="3059113"/>
          <p14:tracePt t="30452" x="1766888" y="3067050"/>
          <p14:tracePt t="30471" x="1766888" y="3076575"/>
          <p14:tracePt t="30485" x="1766888" y="3084513"/>
          <p14:tracePt t="30492" x="1766888" y="3094038"/>
          <p14:tracePt t="30499" x="1758950" y="3094038"/>
          <p14:tracePt t="30645" x="1758950" y="3101975"/>
          <p14:tracePt t="30693" x="1758950" y="3109913"/>
          <p14:tracePt t="37924" x="1749425" y="3109913"/>
          <p14:tracePt t="37932" x="1724025" y="3101975"/>
          <p14:tracePt t="37939" x="1665288" y="3076575"/>
          <p14:tracePt t="37947" x="1597025" y="3016250"/>
          <p14:tracePt t="37955" x="1512888" y="2949575"/>
          <p14:tracePt t="37965" x="1401763" y="2881313"/>
          <p14:tracePt t="37972" x="1300163" y="2795588"/>
          <p14:tracePt t="37983" x="1189038" y="2701925"/>
          <p14:tracePt t="37987" x="1069975" y="2617788"/>
          <p14:tracePt t="37997" x="950913" y="2549525"/>
          <p14:tracePt t="38004" x="858838" y="2455863"/>
          <p14:tracePt t="38014" x="765175" y="2371725"/>
          <p14:tracePt t="38019" x="560388" y="2124075"/>
          <p14:tracePt t="38027" x="484188" y="2030413"/>
          <p14:tracePt t="38036" x="425450" y="1938338"/>
          <p14:tracePt t="38044" x="357188" y="1844675"/>
          <p14:tracePt t="38052" x="296863" y="1758950"/>
          <p14:tracePt t="38059" x="255588" y="1674813"/>
          <p14:tracePt t="38067" x="212725" y="1614488"/>
          <p14:tracePt t="38075" x="169863" y="1538288"/>
          <p14:tracePt t="38083" x="136525" y="1470025"/>
          <p14:tracePt t="38093" x="93663" y="1368425"/>
          <p14:tracePt t="38099" x="33338" y="1266825"/>
          <p14:tracePt t="39731" x="11988800" y="331788"/>
          <p14:tracePt t="39731" x="11860213" y="212725"/>
          <p14:tracePt t="39731" x="11707813" y="85725"/>
          <p14:tracePt t="39731" x="6788150" y="93663"/>
          <p14:tracePt t="39731" x="7137400" y="177800"/>
          <p14:tracePt t="39731" x="7416800" y="246063"/>
          <p14:tracePt t="39731" x="7646988" y="306388"/>
          <p14:tracePt t="39731" x="7799388" y="357188"/>
          <p14:tracePt t="39731" x="7918450" y="382588"/>
          <p14:tracePt t="39731" x="7977188" y="400050"/>
          <p14:tracePt t="39731" x="7994650" y="407988"/>
          <p14:tracePt t="39731" x="8004175" y="407988"/>
          <p14:tracePt t="39731" x="8020050" y="415925"/>
          <p14:tracePt t="39731" x="8037513" y="425450"/>
          <p14:tracePt t="39731" x="8054975" y="433388"/>
          <p14:tracePt t="39731" x="8096250" y="441325"/>
          <p14:tracePt t="39731" x="8147050" y="458788"/>
          <p14:tracePt t="39731" x="8359775" y="519113"/>
          <p14:tracePt t="39731" x="8462963" y="552450"/>
          <p14:tracePt t="39731" x="8572500" y="595313"/>
          <p14:tracePt t="39731" x="8724900" y="663575"/>
          <p14:tracePt t="39731" x="8937625" y="730250"/>
          <p14:tracePt t="39731" x="9175750" y="833438"/>
          <p14:tracePt t="39731" x="9472613" y="935038"/>
          <p14:tracePt t="39731" x="9796463" y="1044575"/>
          <p14:tracePt t="39731" x="10118725" y="1173163"/>
          <p14:tracePt t="39731" x="10415588" y="1274763"/>
          <p14:tracePt t="39731" x="10704513" y="1376363"/>
          <p14:tracePt t="39731" x="10977563" y="1495425"/>
          <p14:tracePt t="39731" x="11188700" y="1571625"/>
          <p14:tracePt t="39731" x="11350625" y="1639888"/>
          <p14:tracePt t="39731" x="11477625" y="1700213"/>
          <p14:tracePt t="39731" x="11596688" y="1766888"/>
          <p14:tracePt t="39731" x="12047538" y="1971675"/>
          <p14:tracePt t="39731" x="11555413" y="3943350"/>
          <p14:tracePt t="39731" x="10823575" y="3671888"/>
          <p14:tracePt t="39731" x="10017125" y="3322638"/>
          <p14:tracePt t="39731" x="9117013" y="2965450"/>
          <p14:tracePt t="39731" x="8164513" y="2566988"/>
          <p14:tracePt t="39731" x="7204075" y="2159000"/>
          <p14:tracePt t="39731" x="6219825" y="1751013"/>
          <p14:tracePt t="39731" x="5292725" y="1368425"/>
          <p14:tracePt t="39731" x="4392613" y="1011238"/>
          <p14:tracePt t="39731" x="3586163" y="663575"/>
          <p14:tracePt t="39731" x="2828925" y="365125"/>
          <p14:tracePt t="39731" x="2182813" y="101600"/>
          <p14:tracePt t="39897" x="4868863" y="314325"/>
          <p14:tracePt t="39905" x="5895975" y="527050"/>
          <p14:tracePt t="39913" x="6889750" y="714375"/>
          <p14:tracePt t="39922" x="7824788" y="909638"/>
          <p14:tracePt t="39932" x="8709025" y="1087438"/>
          <p14:tracePt t="39937" x="10390188" y="1419225"/>
          <p14:tracePt t="39947" x="11010900" y="1546225"/>
          <p14:tracePt t="39954" x="11555413" y="1674813"/>
          <p14:tracePt t="39963" x="12039600" y="1793875"/>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1280890"/>
          </a:xfrm>
        </p:spPr>
        <p:txBody>
          <a:bodyPr>
            <a:normAutofit fontScale="90000"/>
          </a:bodyPr>
          <a:lstStyle/>
          <a:p>
            <a:r>
              <a:rPr lang="ja-JP" altLang="en-US" sz="4000" b="1" dirty="0">
                <a:solidFill>
                  <a:srgbClr val="00B050"/>
                </a:solidFill>
              </a:rPr>
              <a:t>（２）高齢者虐待防止措置未実施減算の導入②</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sp>
        <p:nvSpPr>
          <p:cNvPr id="5" name="コンテンツ プレースホルダー 2"/>
          <p:cNvSpPr txBox="1">
            <a:spLocks/>
          </p:cNvSpPr>
          <p:nvPr/>
        </p:nvSpPr>
        <p:spPr>
          <a:xfrm>
            <a:off x="1476375" y="1676400"/>
            <a:ext cx="10002383" cy="538898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3300" dirty="0"/>
              <a:t>高齢者虐待防止措置未実施減算の算定要件</a:t>
            </a:r>
          </a:p>
          <a:p>
            <a:pPr marL="0" indent="0">
              <a:buNone/>
            </a:pPr>
            <a:endParaRPr lang="en-US" altLang="ja-JP" sz="2800" dirty="0">
              <a:latin typeface="+mn-ea"/>
            </a:endParaRPr>
          </a:p>
          <a:p>
            <a:pPr marL="0" indent="0">
              <a:buNone/>
            </a:pPr>
            <a:r>
              <a:rPr lang="ja-JP" altLang="en-US" sz="2800" dirty="0">
                <a:latin typeface="+mn-ea"/>
              </a:rPr>
              <a:t>虐待の発生又はその再発を防止するための以下の措置が講じられていない場合　（所定単位数の１００分の１相当）</a:t>
            </a:r>
            <a:endParaRPr lang="en-US" altLang="ja-JP" sz="2800" dirty="0">
              <a:latin typeface="+mn-ea"/>
            </a:endParaRPr>
          </a:p>
          <a:p>
            <a:pPr marL="0" indent="0">
              <a:buNone/>
            </a:pPr>
            <a:endParaRPr lang="ja-JP" altLang="en-US" sz="2800" dirty="0">
              <a:latin typeface="+mn-ea"/>
            </a:endParaRPr>
          </a:p>
          <a:p>
            <a:pPr marL="0" indent="0">
              <a:buNone/>
            </a:pPr>
            <a:r>
              <a:rPr lang="ja-JP" altLang="en-US" sz="2000" dirty="0">
                <a:latin typeface="+mn-ea"/>
              </a:rPr>
              <a:t>〇虐待の防止のための対策を検討する委員会を定期的に開催（テレビ電話装置等の活用可能）するとともに、その結果について、従業者に周知徹底を図ること。</a:t>
            </a:r>
          </a:p>
          <a:p>
            <a:pPr marL="0" indent="0">
              <a:buNone/>
            </a:pPr>
            <a:r>
              <a:rPr lang="ja-JP" altLang="en-US" sz="2000" dirty="0">
                <a:latin typeface="+mn-ea"/>
              </a:rPr>
              <a:t>〇 虐待の防止のための指針を整備すること。</a:t>
            </a:r>
          </a:p>
          <a:p>
            <a:pPr marL="0" indent="0">
              <a:buNone/>
            </a:pPr>
            <a:r>
              <a:rPr lang="ja-JP" altLang="en-US" sz="2000" dirty="0">
                <a:latin typeface="+mn-ea"/>
              </a:rPr>
              <a:t>〇 従業者に対し、虐待の防止のための研修を定期的に実施すること。</a:t>
            </a:r>
          </a:p>
          <a:p>
            <a:pPr marL="0" indent="0">
              <a:buNone/>
            </a:pPr>
            <a:r>
              <a:rPr lang="ja-JP" altLang="en-US" sz="2000" dirty="0">
                <a:latin typeface="+mn-ea"/>
              </a:rPr>
              <a:t>〇 上記措置を適切に実施するための担当者を置くこと　</a:t>
            </a:r>
          </a:p>
        </p:txBody>
      </p:sp>
      <p:pic>
        <p:nvPicPr>
          <p:cNvPr id="7" name="オーディオ 6">
            <a:hlinkClick r:id="" action="ppaction://media"/>
            <a:extLst>
              <a:ext uri="{FF2B5EF4-FFF2-40B4-BE49-F238E27FC236}">
                <a16:creationId xmlns:a16="http://schemas.microsoft.com/office/drawing/2014/main" id="{1D8045B4-A038-4275-A08F-498346EB87D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700479894"/>
      </p:ext>
    </p:extLst>
  </p:cSld>
  <p:clrMapOvr>
    <a:masterClrMapping/>
  </p:clrMapOvr>
  <mc:AlternateContent xmlns:mc="http://schemas.openxmlformats.org/markup-compatibility/2006" xmlns:p14="http://schemas.microsoft.com/office/powerpoint/2010/main">
    <mc:Choice Requires="p14">
      <p:transition spd="slow" p14:dur="2000" advTm="65814"/>
    </mc:Choice>
    <mc:Fallback xmlns="">
      <p:transition spd="slow" advTm="658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3A86A75C-4F4B-4683-9AE1-C65F6400EC91}">
      <p14:laserTraceLst xmlns:p14="http://schemas.microsoft.com/office/powerpoint/2010/main">
        <p14:tracePtLst>
          <p14:tracePt t="1100" x="93663" y="230188"/>
          <p14:tracePt t="1108" x="127000" y="271463"/>
          <p14:tracePt t="1116" x="169863" y="306388"/>
          <p14:tracePt t="1125" x="203200" y="331788"/>
          <p14:tracePt t="1133" x="230188" y="357188"/>
          <p14:tracePt t="1140" x="238125" y="374650"/>
          <p14:tracePt t="1148" x="246063" y="390525"/>
          <p14:tracePt t="1177" x="255588" y="407988"/>
          <p14:tracePt t="1181" x="271463" y="425450"/>
          <p14:tracePt t="1189" x="296863" y="450850"/>
          <p14:tracePt t="1197" x="322263" y="476250"/>
          <p14:tracePt t="1207" x="373063" y="527050"/>
          <p14:tracePt t="1212" x="415925" y="560388"/>
          <p14:tracePt t="1221" x="450850" y="611188"/>
          <p14:tracePt t="1229" x="492125" y="654050"/>
          <p14:tracePt t="1236" x="527050" y="688975"/>
          <p14:tracePt t="1245" x="552450" y="714375"/>
          <p14:tracePt t="1253" x="569913" y="739775"/>
          <p14:tracePt t="1260" x="585788" y="755650"/>
          <p14:tracePt t="1269" x="603250" y="781050"/>
          <p14:tracePt t="1276" x="611188" y="798513"/>
          <p14:tracePt t="1285" x="628650" y="849313"/>
          <p14:tracePt t="1292" x="661988" y="935038"/>
          <p14:tracePt t="1301" x="704850" y="1028700"/>
          <p14:tracePt t="1308" x="755650" y="1130300"/>
          <p14:tracePt t="1325" x="806450" y="1249363"/>
          <p14:tracePt t="1333" x="858838" y="1333500"/>
          <p14:tracePt t="1340" x="900113" y="1411288"/>
          <p14:tracePt t="1349" x="917575" y="1452563"/>
          <p14:tracePt t="1358" x="935038" y="1487488"/>
          <p14:tracePt t="1365" x="942975" y="1495425"/>
          <p14:tracePt t="1373" x="942975" y="1512888"/>
          <p14:tracePt t="1381" x="942975" y="1520825"/>
          <p14:tracePt t="1430" x="942975" y="1530350"/>
          <p14:tracePt t="1558" x="942975" y="1538288"/>
          <p14:tracePt t="1573" x="942975" y="1546225"/>
          <p14:tracePt t="1581" x="942975" y="1555750"/>
          <p14:tracePt t="1588" x="942975" y="1563688"/>
          <p14:tracePt t="1606" x="942975" y="1571625"/>
          <p14:tracePt t="1612" x="942975" y="1589088"/>
          <p14:tracePt t="1621" x="942975" y="1631950"/>
          <p14:tracePt t="1628" x="942975" y="1700213"/>
          <p14:tracePt t="1638" x="942975" y="1758950"/>
          <p14:tracePt t="1644" x="950913" y="1819275"/>
          <p14:tracePt t="1652" x="976313" y="1920875"/>
          <p14:tracePt t="1660" x="1019175" y="2022475"/>
          <p14:tracePt t="1677" x="1079500" y="2159000"/>
          <p14:tracePt t="1685" x="1163638" y="2278063"/>
          <p14:tracePt t="1692" x="1231900" y="2379663"/>
          <p14:tracePt t="1701" x="1317625" y="2473325"/>
          <p14:tracePt t="1709" x="1368425" y="2549525"/>
          <p14:tracePt t="1716" x="1409700" y="2592388"/>
          <p14:tracePt t="1750" x="1401763" y="2592388"/>
          <p14:tracePt t="1757" x="1384300" y="2592388"/>
          <p14:tracePt t="1765" x="1368425" y="2566988"/>
          <p14:tracePt t="1773" x="1358900" y="2557463"/>
          <p14:tracePt t="1781" x="1358900" y="2549525"/>
          <p14:tracePt t="1789" x="1350963" y="2532063"/>
          <p14:tracePt t="1797" x="1350963" y="2524125"/>
          <p14:tracePt t="1806" x="1350963" y="2506663"/>
          <p14:tracePt t="1813" x="1343025" y="2498725"/>
          <p14:tracePt t="1821" x="1343025" y="2489200"/>
          <p14:tracePt t="1838" x="1343025" y="2481263"/>
          <p14:tracePt t="1845" x="1343025" y="2473325"/>
          <p14:tracePt t="1863" x="1343025" y="2455863"/>
          <p14:tracePt t="1868" x="1343025" y="2447925"/>
          <p14:tracePt t="1885" x="1350963" y="2430463"/>
          <p14:tracePt t="1892" x="1358900" y="2422525"/>
          <p14:tracePt t="1910" x="1358900" y="2413000"/>
          <p14:tracePt t="2030" x="1358900" y="2397125"/>
          <p14:tracePt t="2037" x="1350963" y="2387600"/>
          <p14:tracePt t="2044" x="1343025" y="2371725"/>
          <p14:tracePt t="2054" x="1325563" y="2362200"/>
          <p14:tracePt t="2060" x="1317625" y="2336800"/>
          <p14:tracePt t="2069" x="1317625" y="2319338"/>
          <p14:tracePt t="2076" x="1317625" y="2303463"/>
          <p14:tracePt t="2085" x="1317625" y="2293938"/>
          <p14:tracePt t="2092" x="1308100" y="2293938"/>
          <p14:tracePt t="2101" x="1308100" y="2286000"/>
          <p14:tracePt t="2125" x="1308100" y="2278063"/>
          <p14:tracePt t="2141" x="1308100" y="2268538"/>
          <p14:tracePt t="2157" x="1308100" y="2260600"/>
          <p14:tracePt t="2181" x="1308100" y="2252663"/>
          <p14:tracePt t="7549" x="1300163" y="2252663"/>
          <p14:tracePt t="11334" x="1290638" y="2252663"/>
          <p14:tracePt t="17606" x="1290638" y="2260600"/>
          <p14:tracePt t="21261" x="1290638" y="2268538"/>
          <p14:tracePt t="22822" x="1290638" y="2278063"/>
          <p14:tracePt t="24342" x="1290638" y="2293938"/>
          <p14:tracePt t="24349" x="1317625" y="2311400"/>
          <p14:tracePt t="24358" x="1325563" y="2336800"/>
          <p14:tracePt t="24364" x="1350963" y="2362200"/>
          <p14:tracePt t="24373" x="1368425" y="2397125"/>
          <p14:tracePt t="24380" x="1376363" y="2422525"/>
          <p14:tracePt t="24390" x="1393825" y="2438400"/>
          <p14:tracePt t="24396" x="1401763" y="2473325"/>
          <p14:tracePt t="24405" x="1409700" y="2498725"/>
          <p14:tracePt t="24412" x="1409700" y="2524125"/>
          <p14:tracePt t="24420" x="1419225" y="2557463"/>
          <p14:tracePt t="24428" x="1444625" y="2600325"/>
          <p14:tracePt t="24445" x="1462088" y="2651125"/>
          <p14:tracePt t="24453" x="1503363" y="2711450"/>
          <p14:tracePt t="24460" x="1546225" y="2795588"/>
          <p14:tracePt t="24468" x="1589088" y="2855913"/>
          <p14:tracePt t="24476" x="1631950" y="2932113"/>
          <p14:tracePt t="24484" x="1665288" y="3008313"/>
          <p14:tracePt t="24493" x="1698625" y="3067050"/>
          <p14:tracePt t="24500" x="1733550" y="3144838"/>
          <p14:tracePt t="24509" x="1741488" y="3203575"/>
          <p14:tracePt t="24516" x="1749425" y="3279775"/>
          <p14:tracePt t="24526" x="1749425" y="3322638"/>
          <p14:tracePt t="24533" x="1749425" y="3365500"/>
          <p14:tracePt t="24542" x="1749425" y="3416300"/>
          <p14:tracePt t="24549" x="1741488" y="3449638"/>
          <p14:tracePt t="24559" x="1716088" y="3535363"/>
          <p14:tracePt t="24564" x="1708150" y="3568700"/>
          <p14:tracePt t="24576" x="1708150" y="3603625"/>
          <p14:tracePt t="24581" x="1698625" y="3629025"/>
          <p14:tracePt t="24591" x="1690688" y="3662363"/>
          <p14:tracePt t="24597" x="1690688" y="3713163"/>
          <p14:tracePt t="24604" x="1665288" y="3773488"/>
          <p14:tracePt t="24612" x="1647825" y="3841750"/>
          <p14:tracePt t="24621" x="1631950" y="3917950"/>
          <p14:tracePt t="24628" x="1631950" y="3986213"/>
          <p14:tracePt t="24637" x="1631950" y="4044950"/>
          <p14:tracePt t="24644" x="1639888" y="4105275"/>
          <p14:tracePt t="24654" x="1639888" y="4146550"/>
          <p14:tracePt t="24660" x="1639888" y="4171950"/>
          <p14:tracePt t="24670" x="1639888" y="4206875"/>
          <p14:tracePt t="24676" x="1639888" y="4240213"/>
          <p14:tracePt t="24686" x="1631950" y="4275138"/>
          <p14:tracePt t="24693" x="1614488" y="4308475"/>
          <p14:tracePt t="24701" x="1597025" y="4341813"/>
          <p14:tracePt t="24709" x="1589088" y="4376738"/>
          <p14:tracePt t="24716" x="1579563" y="4410075"/>
          <p14:tracePt t="24725" x="1563688" y="4427538"/>
          <p14:tracePt t="24733" x="1554163" y="4452938"/>
          <p14:tracePt t="24742" x="1538288" y="4478338"/>
          <p14:tracePt t="24748" x="1528763" y="4495800"/>
          <p14:tracePt t="24758" x="1520825" y="4503738"/>
          <p14:tracePt t="24764" x="1520825" y="4513263"/>
          <p14:tracePt t="24782" x="1520825" y="4521200"/>
          <p14:tracePt t="24796" x="1520825" y="4529138"/>
          <p14:tracePt t="24806" x="1520825" y="4546600"/>
          <p14:tracePt t="24822" x="1520825" y="4564063"/>
          <p14:tracePt t="24828" x="1512888" y="4572000"/>
          <p14:tracePt t="24836" x="1512888" y="4579938"/>
          <p14:tracePt t="24844" x="1503363" y="4589463"/>
          <p14:tracePt t="24853" x="1495425" y="4597400"/>
          <p14:tracePt t="24860" x="1495425" y="4614863"/>
          <p14:tracePt t="24868" x="1487488" y="4630738"/>
          <p14:tracePt t="24877" x="1477963" y="4640263"/>
          <p14:tracePt t="24885" x="1470025" y="4648200"/>
          <p14:tracePt t="24893" x="1462088" y="4665663"/>
          <p14:tracePt t="24917" x="1452563" y="4665663"/>
          <p14:tracePt t="24926" x="1452563" y="4673600"/>
          <p14:tracePt t="26174" x="1444625" y="4673600"/>
          <p14:tracePt t="26191" x="1444625" y="4665663"/>
          <p14:tracePt t="26197" x="1435100" y="4665663"/>
          <p14:tracePt t="26214" x="1435100" y="4657725"/>
          <p14:tracePt t="26302" x="1427163" y="4657725"/>
          <p14:tracePt t="26309" x="1427163" y="4648200"/>
          <p14:tracePt t="26349" x="1427163" y="4640263"/>
          <p14:tracePt t="29303" x="1427163" y="4630738"/>
          <p14:tracePt t="29308" x="1435100" y="4630738"/>
          <p14:tracePt t="29317" x="1470025" y="4622800"/>
          <p14:tracePt t="29324" x="1520825" y="4597400"/>
          <p14:tracePt t="29332" x="1571625" y="4589463"/>
          <p14:tracePt t="29340" x="1597025" y="4579938"/>
          <p14:tracePt t="29349" x="1622425" y="4572000"/>
          <p14:tracePt t="29356" x="1639888" y="4572000"/>
          <p14:tracePt t="29366" x="1647825" y="4564063"/>
          <p14:tracePt t="29380" x="1657350" y="4564063"/>
          <p14:tracePt t="29388" x="1673225" y="4564063"/>
          <p14:tracePt t="29396" x="1682750" y="4564063"/>
          <p14:tracePt t="29406" x="1698625" y="4564063"/>
          <p14:tracePt t="29413" x="1708150" y="4564063"/>
          <p14:tracePt t="29424" x="1724025" y="4564063"/>
          <p14:tracePt t="29428" x="1741488" y="4564063"/>
          <p14:tracePt t="29439" x="1749425" y="4564063"/>
          <p14:tracePt t="29445" x="1766888" y="4564063"/>
          <p14:tracePt t="29455" x="1776413" y="4564063"/>
          <p14:tracePt t="29460" x="1792288" y="4564063"/>
          <p14:tracePt t="29469" x="1801813" y="4564063"/>
          <p14:tracePt t="29648" x="1801813" y="4589463"/>
          <p14:tracePt t="29653" x="1801813" y="4605338"/>
          <p14:tracePt t="29660" x="1784350" y="4630738"/>
          <p14:tracePt t="29668" x="1766888" y="4648200"/>
          <p14:tracePt t="29676" x="1749425" y="4673600"/>
          <p14:tracePt t="29684" x="1733550" y="4683125"/>
          <p14:tracePt t="29692" x="1716088" y="4699000"/>
          <p14:tracePt t="29701" x="1698625" y="4716463"/>
          <p14:tracePt t="29709" x="1682750" y="4724400"/>
          <p14:tracePt t="29716" x="1673225" y="4733925"/>
          <p14:tracePt t="29742" x="1665288" y="4733925"/>
          <p14:tracePt t="29757" x="1657350" y="4741863"/>
          <p14:tracePt t="29773" x="1639888" y="4749800"/>
          <p14:tracePt t="29780" x="1622425" y="4749800"/>
          <p14:tracePt t="29790" x="1606550" y="4759325"/>
          <p14:tracePt t="29796" x="1579563" y="4767263"/>
          <p14:tracePt t="29806" x="1554163" y="4767263"/>
          <p14:tracePt t="29813" x="1546225" y="4767263"/>
          <p14:tracePt t="29822" x="1503363" y="4775200"/>
          <p14:tracePt t="29829" x="1495425" y="4775200"/>
          <p14:tracePt t="29900" x="1487488" y="4775200"/>
          <p14:tracePt t="29909" x="1477963" y="4775200"/>
          <p14:tracePt t="29925" x="1462088" y="4775200"/>
          <p14:tracePt t="29935" x="1452563" y="4775200"/>
          <p14:tracePt t="33934" x="1462088" y="4775200"/>
          <p14:tracePt t="33941" x="1470025" y="4775200"/>
          <p14:tracePt t="34447" x="1477963" y="4775200"/>
          <p14:tracePt t="41252" x="1487488" y="4775200"/>
          <p14:tracePt t="41260" x="1503363" y="4775200"/>
          <p14:tracePt t="41268" x="1528763" y="4775200"/>
          <p14:tracePt t="41276" x="1538288" y="4775200"/>
          <p14:tracePt t="41284" x="1571625" y="4775200"/>
          <p14:tracePt t="41293" x="1597025" y="4775200"/>
          <p14:tracePt t="41300" x="1622425" y="4775200"/>
          <p14:tracePt t="41310" x="1639888" y="4775200"/>
          <p14:tracePt t="41316" x="1647825" y="4775200"/>
          <p14:tracePt t="42031" x="1639888" y="4775200"/>
          <p14:tracePt t="42037" x="1631950" y="4775200"/>
          <p14:tracePt t="42045" x="1622425" y="4775200"/>
          <p14:tracePt t="42053" x="1606550" y="4775200"/>
          <p14:tracePt t="42060" x="1571625" y="4775200"/>
          <p14:tracePt t="42069" x="1546225" y="4775200"/>
          <p14:tracePt t="42086" x="1538288" y="4775200"/>
          <p14:tracePt t="42096" x="1528763" y="4775200"/>
          <p14:tracePt t="42100" x="1520825" y="4775200"/>
          <p14:tracePt t="42117" x="1512888" y="4775200"/>
          <p14:tracePt t="42126" x="1503363" y="4775200"/>
          <p14:tracePt t="42144" x="1487488" y="4784725"/>
          <p14:tracePt t="42151" x="1470025" y="4802188"/>
          <p14:tracePt t="42156" x="1452563" y="4810125"/>
          <p14:tracePt t="42165" x="1444625" y="4818063"/>
          <p14:tracePt t="42172" x="1427163" y="4827588"/>
          <p14:tracePt t="42181" x="1419225" y="4827588"/>
          <p14:tracePt t="42189" x="1409700" y="4835525"/>
          <p14:tracePt t="42198" x="1401763" y="4843463"/>
          <p14:tracePt t="42205" x="1384300" y="4852988"/>
          <p14:tracePt t="42214" x="1376363" y="4860925"/>
          <p14:tracePt t="42221" x="1358900" y="4868863"/>
          <p14:tracePt t="42231" x="1343025" y="4878388"/>
          <p14:tracePt t="42236" x="1333500" y="4886325"/>
          <p14:tracePt t="42246" x="1317625" y="4894263"/>
          <p14:tracePt t="42253" x="1290638" y="4903788"/>
          <p14:tracePt t="42261" x="1274763" y="4903788"/>
          <p14:tracePt t="42268" x="1265238" y="4911725"/>
          <p14:tracePt t="42278" x="1257300" y="4919663"/>
          <p14:tracePt t="42285" x="1239838" y="4929188"/>
          <p14:tracePt t="42294" x="1239838" y="4937125"/>
          <p14:tracePt t="42301" x="1231900" y="4937125"/>
          <p14:tracePt t="42308" x="1223963" y="4954588"/>
          <p14:tracePt t="42326" x="1214438" y="4962525"/>
          <p14:tracePt t="42333" x="1206500" y="4979988"/>
          <p14:tracePt t="42340" x="1198563" y="4987925"/>
          <p14:tracePt t="42349" x="1198563" y="4997450"/>
          <p14:tracePt t="42358" x="1198563" y="5005388"/>
          <p14:tracePt t="42365" x="1198563" y="5013325"/>
          <p14:tracePt t="42372" x="1198563" y="5022850"/>
          <p14:tracePt t="42381" x="1189038" y="5030788"/>
          <p14:tracePt t="42389" x="1189038" y="5038725"/>
          <p14:tracePt t="42397" x="1181100" y="5048250"/>
          <p14:tracePt t="42404" x="1181100" y="5064125"/>
          <p14:tracePt t="42421" x="1181100" y="5073650"/>
          <p14:tracePt t="42432" x="1181100" y="5091113"/>
          <p14:tracePt t="42436" x="1181100" y="5099050"/>
          <p14:tracePt t="42446" x="1181100" y="5106988"/>
          <p14:tracePt t="42452" x="1181100" y="5116513"/>
          <p14:tracePt t="42462" x="1181100" y="5124450"/>
          <p14:tracePt t="42477" x="1181100" y="5141913"/>
          <p14:tracePt t="42484" x="1181100" y="5149850"/>
          <p14:tracePt t="42492" x="1189038" y="5175250"/>
          <p14:tracePt t="42500" x="1198563" y="5192713"/>
          <p14:tracePt t="42509" x="1206500" y="5208588"/>
          <p14:tracePt t="42516" x="1206500" y="5226050"/>
          <p14:tracePt t="42524" x="1206500" y="5243513"/>
          <p14:tracePt t="42533" x="1206500" y="5260975"/>
          <p14:tracePt t="42541" x="1214438" y="5260975"/>
          <p14:tracePt t="42549" x="1214438" y="5276850"/>
          <p14:tracePt t="42558" x="1223963" y="5302250"/>
          <p14:tracePt t="42565" x="1231900" y="5311775"/>
          <p14:tracePt t="42573" x="1231900" y="5319713"/>
          <p14:tracePt t="42581" x="1239838" y="5337175"/>
          <p14:tracePt t="42598" x="1249363" y="5345113"/>
          <p14:tracePt t="42605" x="1257300" y="5353050"/>
          <p14:tracePt t="42615" x="1265238" y="5362575"/>
          <p14:tracePt t="42621" x="1265238" y="5370513"/>
          <p14:tracePt t="42631" x="1265238" y="5380038"/>
          <p14:tracePt t="42669" x="1274763" y="5387975"/>
          <p14:tracePt t="42677" x="1282700" y="5395913"/>
          <p14:tracePt t="42684" x="1282700" y="5405438"/>
          <p14:tracePt t="42701" x="1290638" y="5413375"/>
          <p14:tracePt t="42711" x="1308100" y="5421313"/>
          <p14:tracePt t="42725" x="1325563" y="5430838"/>
          <p14:tracePt t="42732" x="1333500" y="5430838"/>
          <p14:tracePt t="42749" x="1333500" y="5438775"/>
          <p14:tracePt t="42862" x="1343025" y="5438775"/>
          <p14:tracePt t="42933" x="1350963" y="5438775"/>
          <p14:tracePt t="42958" x="1358900" y="5438775"/>
          <p14:tracePt t="42974" x="1368425" y="5438775"/>
          <p14:tracePt t="42981" x="1376363" y="5438775"/>
          <p14:tracePt t="42996" x="1384300" y="5430838"/>
          <p14:tracePt t="43005" x="1401763" y="5430838"/>
          <p14:tracePt t="43014" x="1401763" y="5421313"/>
          <p14:tracePt t="43021" x="1409700" y="5421313"/>
          <p14:tracePt t="43031" x="1419225" y="5421313"/>
          <p14:tracePt t="43045" x="1427163" y="5421313"/>
          <p14:tracePt t="43062" x="1427163" y="5413375"/>
          <p14:tracePt t="43068" x="1435100" y="5413375"/>
          <p14:tracePt t="43094" x="1444625" y="5413375"/>
          <p14:tracePt t="43174" x="1452563" y="5405438"/>
          <p14:tracePt t="43198" x="1462088" y="5405438"/>
          <p14:tracePt t="46935" x="1452563" y="5405438"/>
          <p14:tracePt t="46957" x="1444625" y="5405438"/>
          <p14:tracePt t="46965" x="1435100" y="5405438"/>
          <p14:tracePt t="46989" x="1427163" y="5405438"/>
          <p14:tracePt t="46996" x="1419225" y="5405438"/>
          <p14:tracePt t="47022" x="1409700" y="5405438"/>
          <p14:tracePt t="47062" x="1401763" y="5405438"/>
          <p14:tracePt t="47069" x="1393825" y="5405438"/>
          <p14:tracePt t="47077" x="1393825" y="5413375"/>
          <p14:tracePt t="47085" x="1384300" y="5421313"/>
          <p14:tracePt t="47094" x="1376363" y="5421313"/>
          <p14:tracePt t="47100" x="1368425" y="5430838"/>
          <p14:tracePt t="47117" x="1358900" y="5438775"/>
          <p14:tracePt t="47125" x="1350963" y="5456238"/>
          <p14:tracePt t="47132" x="1343025" y="5456238"/>
          <p14:tracePt t="47148" x="1333500" y="5464175"/>
          <p14:tracePt t="47164" x="1325563" y="5481638"/>
          <p14:tracePt t="47180" x="1325563" y="5489575"/>
          <p14:tracePt t="47188" x="1325563" y="5497513"/>
          <p14:tracePt t="47196" x="1317625" y="5507038"/>
          <p14:tracePt t="47205" x="1317625" y="5514975"/>
          <p14:tracePt t="47212" x="1317625" y="5524500"/>
          <p14:tracePt t="47220" x="1317625" y="5532438"/>
          <p14:tracePt t="47237" x="1308100" y="5540375"/>
          <p14:tracePt t="47244" x="1308100" y="5549900"/>
          <p14:tracePt t="47261" x="1308100" y="5557838"/>
          <p14:tracePt t="47269" x="1308100" y="5575300"/>
          <p14:tracePt t="47278" x="1300163" y="5600700"/>
          <p14:tracePt t="47286" x="1300163" y="5616575"/>
          <p14:tracePt t="47294" x="1300163" y="5641975"/>
          <p14:tracePt t="47301" x="1300163" y="5659438"/>
          <p14:tracePt t="47312" x="1300163" y="5684838"/>
          <p14:tracePt t="47316" x="1300163" y="5702300"/>
          <p14:tracePt t="47328" x="1308100" y="5710238"/>
          <p14:tracePt t="47333" x="1308100" y="5727700"/>
          <p14:tracePt t="47343" x="1317625" y="5735638"/>
          <p14:tracePt t="47365" x="1317625" y="5745163"/>
          <p14:tracePt t="47373" x="1325563" y="5753100"/>
          <p14:tracePt t="47381" x="1333500" y="5761038"/>
          <p14:tracePt t="47389" x="1343025" y="5770563"/>
          <p14:tracePt t="47397" x="1358900" y="5778500"/>
          <p14:tracePt t="47405" x="1368425" y="5788025"/>
          <p14:tracePt t="47421" x="1376363" y="5795963"/>
          <p14:tracePt t="47428" x="1384300" y="5803900"/>
          <p14:tracePt t="47436" x="1393825" y="5813425"/>
          <p14:tracePt t="47445" x="1401763" y="5813425"/>
          <p14:tracePt t="47462" x="1409700" y="5813425"/>
          <p14:tracePt t="47494" x="1419225" y="5813425"/>
          <p14:tracePt t="47501" x="1435100" y="5813425"/>
          <p14:tracePt t="47511" x="1452563" y="5821363"/>
          <p14:tracePt t="47516" x="1462088" y="5821363"/>
          <p14:tracePt t="47526" x="1477963" y="5821363"/>
          <p14:tracePt t="47532" x="1487488" y="5821363"/>
          <p14:tracePt t="47541" x="1495425" y="5821363"/>
          <p14:tracePt t="47549" x="1503363" y="5821363"/>
          <p14:tracePt t="47606" x="1512888" y="5821363"/>
          <p14:tracePt t="53846" x="1512888" y="5829300"/>
          <p14:tracePt t="53861" x="1503363" y="5829300"/>
          <p14:tracePt t="53876" x="1495425" y="5838825"/>
          <p14:tracePt t="53893" x="1477963" y="5838825"/>
          <p14:tracePt t="53901" x="1470025" y="5846763"/>
          <p14:tracePt t="53908" x="1462088" y="5854700"/>
          <p14:tracePt t="53917" x="1452563" y="5864225"/>
          <p14:tracePt t="53926" x="1444625" y="5864225"/>
          <p14:tracePt t="53932" x="1427163" y="5872163"/>
          <p14:tracePt t="53942" x="1409700" y="5872163"/>
          <p14:tracePt t="53949" x="1409700" y="5880100"/>
          <p14:tracePt t="53956" x="1393825" y="5889625"/>
          <p14:tracePt t="53964" x="1376363" y="5897563"/>
          <p14:tracePt t="53981" x="1368425" y="5915025"/>
          <p14:tracePt t="53990" x="1350963" y="5922963"/>
          <p14:tracePt t="53996" x="1343025" y="5922963"/>
          <p14:tracePt t="54006" x="1343025" y="5940425"/>
          <p14:tracePt t="54012" x="1333500" y="5957888"/>
          <p14:tracePt t="54021" x="1317625" y="5965825"/>
          <p14:tracePt t="54028" x="1308100" y="5983288"/>
          <p14:tracePt t="54037" x="1300163" y="5999163"/>
          <p14:tracePt t="54044" x="1300163" y="6008688"/>
          <p14:tracePt t="54052" x="1290638" y="6024563"/>
          <p14:tracePt t="54060" x="1290638" y="6042025"/>
          <p14:tracePt t="54068" x="1290638" y="6049963"/>
          <p14:tracePt t="54076" x="1282700" y="6076950"/>
          <p14:tracePt t="54084" x="1274763" y="6092825"/>
          <p14:tracePt t="54092" x="1265238" y="6110288"/>
          <p14:tracePt t="54101" x="1249363" y="6127750"/>
          <p14:tracePt t="54108" x="1239838" y="6143625"/>
          <p14:tracePt t="54116" x="1214438" y="6153150"/>
          <p14:tracePt t="54124" x="1198563" y="6161088"/>
          <p14:tracePt t="54133" x="1181100" y="6169025"/>
          <p14:tracePt t="54141" x="1181100" y="6178550"/>
          <p14:tracePt t="54157" x="1173163" y="6178550"/>
          <p14:tracePt t="54164" x="1173163" y="6186488"/>
          <p14:tracePt t="54189" x="1173163" y="6194425"/>
          <p14:tracePt t="54246" x="1173163" y="6203950"/>
          <p14:tracePt t="54260" x="1189038" y="6211888"/>
          <p14:tracePt t="54270" x="1214438" y="6229350"/>
          <p14:tracePt t="54276" x="1231900" y="6237288"/>
          <p14:tracePt t="54286" x="1265238" y="6254750"/>
          <p14:tracePt t="54293" x="1290638" y="6272213"/>
          <p14:tracePt t="54301" x="1317625" y="6272213"/>
          <p14:tracePt t="54308" x="1333500" y="6280150"/>
          <p14:tracePt t="54317" x="1343025" y="6288088"/>
          <p14:tracePt t="54325" x="1350963" y="6297613"/>
          <p14:tracePt t="54429" x="1358900" y="6297613"/>
          <p14:tracePt t="54437" x="1358900" y="6305550"/>
          <p14:tracePt t="54453" x="1376363" y="6313488"/>
          <p14:tracePt t="54461" x="1376363" y="6323013"/>
          <p14:tracePt t="54485" x="1384300" y="6323013"/>
          <p14:tracePt t="54492" x="1384300" y="6330950"/>
          <p14:tracePt t="54614" x="1393825" y="6330950"/>
          <p14:tracePt t="54711" x="1401763" y="6330950"/>
          <p14:tracePt t="54717" x="1409700" y="6323013"/>
          <p14:tracePt t="54733" x="1409700" y="6313488"/>
          <p14:tracePt t="61799" x="1401763" y="6313488"/>
          <p14:tracePt t="61804" x="1393825" y="6313488"/>
          <p14:tracePt t="61812" x="1384300" y="6313488"/>
          <p14:tracePt t="61820" x="1368425" y="6313488"/>
          <p14:tracePt t="61829" x="1350963" y="6297613"/>
          <p14:tracePt t="61836" x="1343025" y="6288088"/>
          <p14:tracePt t="61844" x="1325563" y="6272213"/>
          <p14:tracePt t="61853" x="1308100" y="6254750"/>
          <p14:tracePt t="61861" x="1282700" y="6237288"/>
          <p14:tracePt t="61868" x="1274763" y="6229350"/>
          <p14:tracePt t="61877" x="1249363" y="6211888"/>
          <p14:tracePt t="61886" x="1231900" y="6194425"/>
          <p14:tracePt t="61893" x="1214438" y="6178550"/>
          <p14:tracePt t="61901" x="1198563" y="6161088"/>
          <p14:tracePt t="61909" x="1198563" y="6153150"/>
          <p14:tracePt t="61920" x="1181100" y="6143625"/>
          <p14:tracePt t="61937" x="1130300" y="6102350"/>
          <p14:tracePt t="61942" x="1104900" y="6076950"/>
          <p14:tracePt t="61948" x="1003300" y="6008688"/>
          <p14:tracePt t="61956" x="950913" y="5965825"/>
          <p14:tracePt t="61965" x="874713" y="5922963"/>
          <p14:tracePt t="61972" x="806450" y="5872163"/>
          <p14:tracePt t="61981" x="730250" y="5803900"/>
          <p14:tracePt t="61988" x="661988" y="5735638"/>
          <p14:tracePt t="61997" x="569913" y="5668963"/>
          <p14:tracePt t="62005" x="476250" y="5583238"/>
          <p14:tracePt t="62013" x="373063" y="5514975"/>
          <p14:tracePt t="62020" x="263525" y="5430838"/>
          <p14:tracePt t="62029" x="127000" y="5345113"/>
          <p14:tracePt t="63461" x="6711950" y="169863"/>
          <p14:tracePt t="63461" x="6694488" y="331788"/>
          <p14:tracePt t="63461" x="6626225" y="484188"/>
          <p14:tracePt t="63461" x="6534150" y="654050"/>
          <p14:tracePt t="63461" x="6397625" y="833438"/>
          <p14:tracePt t="63461" x="6245225" y="1019175"/>
          <p14:tracePt t="63461" x="6024563" y="1198563"/>
          <p14:tracePt t="63461" x="5786438" y="1385888"/>
          <p14:tracePt t="63461" x="5472113" y="1589088"/>
          <p14:tracePt t="63461" x="5106988" y="1801813"/>
          <p14:tracePt t="63461" x="4689475" y="2005013"/>
          <p14:tracePt t="63461" x="4248150" y="2184400"/>
          <p14:tracePt t="63461" x="3746500" y="2371725"/>
          <p14:tracePt t="63461" x="3236913" y="2516188"/>
          <p14:tracePt t="63461" x="2012950" y="2736850"/>
          <p14:tracePt t="63461" x="1563688" y="2787650"/>
          <p14:tracePt t="63461" x="1120775" y="2830513"/>
          <p14:tracePt t="63461" x="747713" y="2830513"/>
          <p14:tracePt t="63461" x="407988" y="2830513"/>
          <p14:tracePt t="63461" x="85725" y="2830513"/>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782938"/>
          </a:xfrm>
        </p:spPr>
        <p:txBody>
          <a:bodyPr>
            <a:normAutofit fontScale="90000"/>
          </a:bodyPr>
          <a:lstStyle/>
          <a:p>
            <a:r>
              <a:rPr lang="ja-JP" altLang="en-US" sz="4000" b="1" dirty="0">
                <a:solidFill>
                  <a:srgbClr val="00B050"/>
                </a:solidFill>
              </a:rPr>
              <a:t>（３）身体的拘束等の適正化の推進①</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5" name="コンテンツ プレースホルダー 2"/>
          <p:cNvSpPr txBox="1">
            <a:spLocks/>
          </p:cNvSpPr>
          <p:nvPr/>
        </p:nvSpPr>
        <p:spPr>
          <a:xfrm>
            <a:off x="1273479" y="1152907"/>
            <a:ext cx="10250033" cy="558165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3900" b="1" dirty="0"/>
              <a:t>概要</a:t>
            </a:r>
            <a:endParaRPr lang="en-US" altLang="ja-JP" sz="3900" b="1" dirty="0"/>
          </a:p>
          <a:p>
            <a:r>
              <a:rPr lang="ja-JP" altLang="en-US" sz="2800" b="1" dirty="0"/>
              <a:t>（看護）小規模多機能型居宅介護支援事業所</a:t>
            </a:r>
            <a:endParaRPr lang="en-US" altLang="ja-JP" sz="2800" b="1" dirty="0"/>
          </a:p>
          <a:p>
            <a:pPr marL="0" indent="0">
              <a:buNone/>
            </a:pPr>
            <a:endParaRPr lang="en-US" altLang="ja-JP" sz="2800" b="1" dirty="0"/>
          </a:p>
          <a:p>
            <a:pPr marL="0" indent="0">
              <a:buNone/>
            </a:pPr>
            <a:r>
              <a:rPr lang="ja-JP" altLang="en-US" sz="2800" dirty="0"/>
              <a:t>　身体的拘束等の適正化のための措置（委員会の開催等、指針の整備、研修の定期的な実施）が義務付けられます。未措置の場合基本報酬の減算となります。</a:t>
            </a:r>
            <a:endParaRPr lang="en-US" altLang="ja-JP" sz="2800" dirty="0"/>
          </a:p>
          <a:p>
            <a:pPr marL="0" indent="0">
              <a:buNone/>
            </a:pPr>
            <a:r>
              <a:rPr lang="ja-JP" altLang="en-US" sz="2800" dirty="0"/>
              <a:t>（１年間の経過措置期間あり</a:t>
            </a:r>
            <a:r>
              <a:rPr lang="ja-JP" altLang="en-US" sz="2100" dirty="0"/>
              <a:t>（令和７年３月３１日まで）</a:t>
            </a:r>
            <a:r>
              <a:rPr lang="ja-JP" altLang="en-US" sz="2800" dirty="0"/>
              <a:t>）</a:t>
            </a:r>
            <a:endParaRPr lang="en-US" altLang="ja-JP" sz="2800" dirty="0"/>
          </a:p>
          <a:p>
            <a:pPr marL="0" indent="0">
              <a:buNone/>
            </a:pPr>
            <a:r>
              <a:rPr lang="ja-JP" altLang="en-US" sz="2800" dirty="0"/>
              <a:t>　　　　　　　　　　　　　　　　</a:t>
            </a:r>
            <a:endParaRPr lang="ja-JP" altLang="en-US" sz="2800" b="1" dirty="0"/>
          </a:p>
          <a:p>
            <a:r>
              <a:rPr lang="ja-JP" altLang="en-US" sz="2800" b="1" dirty="0"/>
              <a:t>地域密着型通所介護事業所</a:t>
            </a:r>
            <a:endParaRPr lang="en-US" altLang="ja-JP" sz="2800" b="1" dirty="0"/>
          </a:p>
          <a:p>
            <a:pPr marL="0" indent="0">
              <a:buNone/>
            </a:pPr>
            <a:r>
              <a:rPr lang="ja-JP" altLang="en-US" sz="2800" dirty="0"/>
              <a:t>　利用者又は他の利用者等の生命又は身体を保護するため緊急やむを得ない場合を除き、身体的拘束等を行ってはならないこととし、身体的拘束等を行う場合には、その態様及び時間、その際の利用者の心身の状況並びに緊急やむを得ない理由を記録することが義務付けられます。</a:t>
            </a:r>
            <a:r>
              <a:rPr lang="ja-JP" altLang="en-US" sz="2800" dirty="0">
                <a:latin typeface="+mn-ea"/>
              </a:rPr>
              <a:t>　</a:t>
            </a:r>
          </a:p>
        </p:txBody>
      </p:sp>
      <p:pic>
        <p:nvPicPr>
          <p:cNvPr id="9" name="オーディオ 8">
            <a:hlinkClick r:id="" action="ppaction://media"/>
            <a:extLst>
              <a:ext uri="{FF2B5EF4-FFF2-40B4-BE49-F238E27FC236}">
                <a16:creationId xmlns:a16="http://schemas.microsoft.com/office/drawing/2014/main" id="{C4D56341-7B69-46E1-AB9C-513E3285873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991069070"/>
      </p:ext>
    </p:extLst>
  </p:cSld>
  <p:clrMapOvr>
    <a:masterClrMapping/>
  </p:clrMapOvr>
  <mc:AlternateContent xmlns:mc="http://schemas.openxmlformats.org/markup-compatibility/2006" xmlns:p14="http://schemas.microsoft.com/office/powerpoint/2010/main">
    <mc:Choice Requires="p14">
      <p:transition spd="slow" p14:dur="2000" advTm="32477"/>
    </mc:Choice>
    <mc:Fallback xmlns="">
      <p:transition spd="slow" advTm="324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extLst>
    <p:ext uri="{3A86A75C-4F4B-4683-9AE1-C65F6400EC91}">
      <p14:laserTraceLst xmlns:p14="http://schemas.microsoft.com/office/powerpoint/2010/main">
        <p14:tracePtLst>
          <p14:tracePt t="6628" x="1435100" y="968375"/>
          <p14:tracePt t="6636" x="1444625" y="985838"/>
          <p14:tracePt t="6644" x="1444625" y="1011238"/>
          <p14:tracePt t="6652" x="1452563" y="1028700"/>
          <p14:tracePt t="6660" x="1462088" y="1036638"/>
          <p14:tracePt t="6670" x="1470025" y="1054100"/>
          <p14:tracePt t="6676" x="1470025" y="1069975"/>
          <p14:tracePt t="6686" x="1477963" y="1069975"/>
          <p14:tracePt t="6692" x="1477963" y="1087438"/>
          <p14:tracePt t="6702" x="1487488" y="1096963"/>
          <p14:tracePt t="6717" x="1495425" y="1122363"/>
          <p14:tracePt t="6725" x="1503363" y="1147763"/>
          <p14:tracePt t="6732" x="1512888" y="1189038"/>
          <p14:tracePt t="6740" x="1520825" y="1231900"/>
          <p14:tracePt t="6748" x="1554163" y="1376363"/>
          <p14:tracePt t="6755" x="1563688" y="1419225"/>
          <p14:tracePt t="6764" x="1571625" y="1470025"/>
          <p14:tracePt t="6772" x="1571625" y="1504950"/>
          <p14:tracePt t="6780" x="1579563" y="1530350"/>
          <p14:tracePt t="6788" x="1589088" y="1555750"/>
          <p14:tracePt t="6796" x="1589088" y="1571625"/>
          <p14:tracePt t="6805" x="1597025" y="1606550"/>
          <p14:tracePt t="6812" x="1597025" y="1649413"/>
          <p14:tracePt t="6820" x="1597025" y="1708150"/>
          <p14:tracePt t="6835" x="1597025" y="1776413"/>
          <p14:tracePt t="6844" x="1597025" y="1844675"/>
          <p14:tracePt t="6853" x="1597025" y="1938338"/>
          <p14:tracePt t="6862" x="1579563" y="2022475"/>
          <p14:tracePt t="6869" x="1571625" y="2108200"/>
          <p14:tracePt t="6876" x="1563688" y="2166938"/>
          <p14:tracePt t="6887" x="1554163" y="2243138"/>
          <p14:tracePt t="6892" x="1546225" y="2286000"/>
          <p14:tracePt t="6904" x="1538288" y="2319338"/>
          <p14:tracePt t="6908" x="1528763" y="2336800"/>
          <p14:tracePt t="6925" x="1528763" y="2344738"/>
          <p14:tracePt t="6956" x="1520825" y="2344738"/>
          <p14:tracePt t="6981" x="1512888" y="2344738"/>
          <p14:tracePt t="7925" x="1512888" y="2328863"/>
          <p14:tracePt t="7940" x="1512888" y="2319338"/>
          <p14:tracePt t="7965" x="1520825" y="2319338"/>
          <p14:tracePt t="8014" x="1520825" y="2311400"/>
          <p14:tracePt t="8020" x="1528763" y="2311400"/>
          <p14:tracePt t="8094" x="1528763" y="2303463"/>
          <p14:tracePt t="8174" x="1528763" y="2293938"/>
          <p14:tracePt t="8188" x="1538288" y="2293938"/>
          <p14:tracePt t="8214" x="1538288" y="2286000"/>
          <p14:tracePt t="8220" x="1546225" y="2286000"/>
          <p14:tracePt t="8229" x="1546225" y="2278063"/>
          <p14:tracePt t="8277" x="1546225" y="2268538"/>
          <p14:tracePt t="8294" x="1546225" y="2260600"/>
          <p14:tracePt t="8309" x="1546225" y="2252663"/>
          <p14:tracePt t="8317" x="1546225" y="2243138"/>
          <p14:tracePt t="8324" x="1546225" y="2235200"/>
          <p14:tracePt t="11485" x="1546225" y="2227263"/>
          <p14:tracePt t="11493" x="1571625" y="2227263"/>
          <p14:tracePt t="11500" x="1606550" y="2227263"/>
          <p14:tracePt t="11508" x="1647825" y="2227263"/>
          <p14:tracePt t="11516" x="1698625" y="2227263"/>
          <p14:tracePt t="11524" x="1776413" y="2227263"/>
          <p14:tracePt t="11533" x="1860550" y="2227263"/>
          <p14:tracePt t="11540" x="1946275" y="2227263"/>
          <p14:tracePt t="11549" x="2012950" y="2227263"/>
          <p14:tracePt t="11556" x="2090738" y="2227263"/>
          <p14:tracePt t="11565" x="2157413" y="2227263"/>
          <p14:tracePt t="11572" x="2200275" y="2227263"/>
          <p14:tracePt t="11581" x="2225675" y="2227263"/>
          <p14:tracePt t="11588" x="2251075" y="2227263"/>
          <p14:tracePt t="11596" x="2260600" y="2217738"/>
          <p14:tracePt t="11604" x="2276475" y="2217738"/>
          <p14:tracePt t="11612" x="2301875" y="2209800"/>
          <p14:tracePt t="11620" x="2327275" y="2200275"/>
          <p14:tracePt t="11627" x="2379663" y="2192338"/>
          <p14:tracePt t="11637" x="2413000" y="2184400"/>
          <p14:tracePt t="11644" x="2455863" y="2174875"/>
          <p14:tracePt t="11660" x="2506663" y="2166938"/>
          <p14:tracePt t="11668" x="2549525" y="2159000"/>
          <p14:tracePt t="11676" x="2590800" y="2149475"/>
          <p14:tracePt t="11684" x="2616200" y="2141538"/>
          <p14:tracePt t="11692" x="2651125" y="2133600"/>
          <p14:tracePt t="11701" x="2668588" y="2133600"/>
          <p14:tracePt t="11708" x="2676525" y="2124075"/>
          <p14:tracePt t="11717" x="2693988" y="2124075"/>
          <p14:tracePt t="11725" x="2701925" y="2124075"/>
          <p14:tracePt t="11734" x="2719388" y="2124075"/>
          <p14:tracePt t="11741" x="2735263" y="2116138"/>
          <p14:tracePt t="11756" x="2744788" y="2116138"/>
          <p14:tracePt t="11769" x="2760663" y="2116138"/>
          <p14:tracePt t="11781" x="2770188" y="2116138"/>
          <p14:tracePt t="11788" x="2778125" y="2116138"/>
          <p14:tracePt t="11797" x="2786063" y="2116138"/>
          <p14:tracePt t="11814" x="2795588" y="2108200"/>
          <p14:tracePt t="11820" x="2803525" y="2108200"/>
          <p14:tracePt t="11836" x="2820988" y="2108200"/>
          <p14:tracePt t="11844" x="2828925" y="2108200"/>
          <p14:tracePt t="11852" x="2846388" y="2108200"/>
          <p14:tracePt t="11861" x="2863850" y="2108200"/>
          <p14:tracePt t="11868" x="2889250" y="2098675"/>
          <p14:tracePt t="11877" x="2897188" y="2098675"/>
          <p14:tracePt t="11884" x="2914650" y="2090738"/>
          <p14:tracePt t="11891" x="2922588" y="2090738"/>
          <p14:tracePt t="11900" x="2930525" y="2090738"/>
          <p14:tracePt t="11908" x="2930525" y="2082800"/>
          <p14:tracePt t="12518" x="2940050" y="2082800"/>
          <p14:tracePt t="12525" x="2947988" y="2082800"/>
          <p14:tracePt t="12540" x="2955925" y="2082800"/>
          <p14:tracePt t="12548" x="2965450" y="2082800"/>
          <p14:tracePt t="12565" x="2982913" y="2082800"/>
          <p14:tracePt t="12572" x="2990850" y="2082800"/>
          <p14:tracePt t="12584" x="2998788" y="2082800"/>
          <p14:tracePt t="12588" x="3024188" y="2082800"/>
          <p14:tracePt t="12598" x="3041650" y="2082800"/>
          <p14:tracePt t="12604" x="3074988" y="2082800"/>
          <p14:tracePt t="12615" x="3117850" y="2082800"/>
          <p14:tracePt t="12620" x="3244850" y="2082800"/>
          <p14:tracePt t="12629" x="3330575" y="2090738"/>
          <p14:tracePt t="12636" x="3406775" y="2098675"/>
          <p14:tracePt t="12645" x="3492500" y="2098675"/>
          <p14:tracePt t="12653" x="3594100" y="2108200"/>
          <p14:tracePt t="12663" x="3662363" y="2116138"/>
          <p14:tracePt t="12667" x="3763963" y="2133600"/>
          <p14:tracePt t="12685" x="3865563" y="2133600"/>
          <p14:tracePt t="12693" x="3976688" y="2141538"/>
          <p14:tracePt t="12700" x="4121150" y="2149475"/>
          <p14:tracePt t="12708" x="4248150" y="2149475"/>
          <p14:tracePt t="12715" x="4400550" y="2149475"/>
          <p14:tracePt t="12725" x="4545013" y="2149475"/>
          <p14:tracePt t="12734" x="4699000" y="2149475"/>
          <p14:tracePt t="12741" x="4833938" y="2149475"/>
          <p14:tracePt t="12749" x="4978400" y="2149475"/>
          <p14:tracePt t="12756" x="5114925" y="2149475"/>
          <p14:tracePt t="12765" x="5241925" y="2149475"/>
          <p14:tracePt t="12772" x="5368925" y="2149475"/>
          <p14:tracePt t="12782" x="5480050" y="2149475"/>
          <p14:tracePt t="12787" x="5599113" y="2149475"/>
          <p14:tracePt t="12796" x="5692775" y="2149475"/>
          <p14:tracePt t="12803" x="5811838" y="2149475"/>
          <p14:tracePt t="12813" x="5895975" y="2149475"/>
          <p14:tracePt t="12820" x="5981700" y="2149475"/>
          <p14:tracePt t="12828" x="6065838" y="2149475"/>
          <p14:tracePt t="12836" x="6278563" y="2149475"/>
          <p14:tracePt t="12844" x="6364288" y="2166938"/>
          <p14:tracePt t="12852" x="6448425" y="2166938"/>
          <p14:tracePt t="12860" x="6550025" y="2174875"/>
          <p14:tracePt t="12868" x="6653213" y="2184400"/>
          <p14:tracePt t="12877" x="6754813" y="2200275"/>
          <p14:tracePt t="12884" x="6848475" y="2209800"/>
          <p14:tracePt t="12892" x="6967538" y="2217738"/>
          <p14:tracePt t="12900" x="7059613" y="2217738"/>
          <p14:tracePt t="12908" x="7178675" y="2217738"/>
          <p14:tracePt t="12916" x="7289800" y="2217738"/>
          <p14:tracePt t="12924" x="7373938" y="2217738"/>
          <p14:tracePt t="12934" x="7459663" y="2217738"/>
          <p14:tracePt t="12940" x="7545388" y="2217738"/>
          <p14:tracePt t="12949" x="7612063" y="2217738"/>
          <p14:tracePt t="12956" x="7672388" y="2217738"/>
          <p14:tracePt t="12967" x="7731125" y="2217738"/>
          <p14:tracePt t="12972" x="7773988" y="2217738"/>
          <p14:tracePt t="12982" x="7832725" y="2217738"/>
          <p14:tracePt t="12988" x="7900988" y="2217738"/>
          <p14:tracePt t="12996" x="7961313" y="2217738"/>
          <p14:tracePt t="13005" x="8037513" y="2217738"/>
          <p14:tracePt t="13013" x="8088313" y="2217738"/>
          <p14:tracePt t="13030" x="8164513" y="2217738"/>
          <p14:tracePt t="13038" x="8207375" y="2217738"/>
          <p14:tracePt t="13045" x="8266113" y="2217738"/>
          <p14:tracePt t="13053" x="8308975" y="2217738"/>
          <p14:tracePt t="13061" x="8343900" y="2217738"/>
          <p14:tracePt t="13070" x="8369300" y="2217738"/>
          <p14:tracePt t="13077" x="8428038" y="2209800"/>
          <p14:tracePt t="13084" x="8453438" y="2209800"/>
          <p14:tracePt t="13092" x="8488363" y="2209800"/>
          <p14:tracePt t="13101" x="8513763" y="2209800"/>
          <p14:tracePt t="13108" x="8547100" y="2209800"/>
          <p14:tracePt t="13116" x="8615363" y="2200275"/>
          <p14:tracePt t="13124" x="8658225" y="2200275"/>
          <p14:tracePt t="13132" x="8724900" y="2192338"/>
          <p14:tracePt t="13141" x="8785225" y="2184400"/>
          <p14:tracePt t="13149" x="8843963" y="2184400"/>
          <p14:tracePt t="13156" x="8904288" y="2166938"/>
          <p14:tracePt t="13165" x="8947150" y="2159000"/>
          <p14:tracePt t="13173" x="8972550" y="2149475"/>
          <p14:tracePt t="13183" x="8997950" y="2141538"/>
          <p14:tracePt t="13187" x="9013825" y="2141538"/>
          <p14:tracePt t="13205" x="9031288" y="2133600"/>
          <p14:tracePt t="13213" x="9048750" y="2124075"/>
          <p14:tracePt t="13220" x="9064625" y="2116138"/>
          <p14:tracePt t="13228" x="9082088" y="2108200"/>
          <p14:tracePt t="13236" x="9117013" y="2090738"/>
          <p14:tracePt t="13244" x="9142413" y="2073275"/>
          <p14:tracePt t="13252" x="9175750" y="2055813"/>
          <p14:tracePt t="13260" x="9201150" y="2030413"/>
          <p14:tracePt t="13268" x="9226550" y="2022475"/>
          <p14:tracePt t="13277" x="9236075" y="2005013"/>
          <p14:tracePt t="13284" x="9251950" y="1989138"/>
          <p14:tracePt t="13293" x="9261475" y="1979613"/>
          <p14:tracePt t="13300" x="9269413" y="1979613"/>
          <p14:tracePt t="13307" x="9269413" y="1971675"/>
          <p14:tracePt t="13324" x="9269413" y="1954213"/>
          <p14:tracePt t="13333" x="9269413" y="1946275"/>
          <p14:tracePt t="13340" x="9269413" y="1928813"/>
          <p14:tracePt t="13349" x="9269413" y="1903413"/>
          <p14:tracePt t="13356" x="9269413" y="1885950"/>
          <p14:tracePt t="13367" x="9261475" y="1870075"/>
          <p14:tracePt t="13372" x="9244013" y="1852613"/>
          <p14:tracePt t="13382" x="9218613" y="1835150"/>
          <p14:tracePt t="13388" x="9193213" y="1827213"/>
          <p14:tracePt t="13405" x="9158288" y="1809750"/>
          <p14:tracePt t="13412" x="9124950" y="1793875"/>
          <p14:tracePt t="13420" x="9091613" y="1784350"/>
          <p14:tracePt t="13430" x="9056688" y="1766888"/>
          <p14:tracePt t="13435" x="9023350" y="1751013"/>
          <p14:tracePt t="13445" x="8988425" y="1733550"/>
          <p14:tracePt t="13452" x="8963025" y="1725613"/>
          <p14:tracePt t="13462" x="8929688" y="1716088"/>
          <p14:tracePt t="13468" x="8894763" y="1708150"/>
          <p14:tracePt t="13476" x="8853488" y="1700213"/>
          <p14:tracePt t="13484" x="8810625" y="1690688"/>
          <p14:tracePt t="13492" x="8750300" y="1682750"/>
          <p14:tracePt t="13500" x="8691563" y="1674813"/>
          <p14:tracePt t="13508" x="8597900" y="1665288"/>
          <p14:tracePt t="13517" x="8513763" y="1649413"/>
          <p14:tracePt t="13524" x="8410575" y="1631950"/>
          <p14:tracePt t="13532" x="8308975" y="1614488"/>
          <p14:tracePt t="13541" x="8012113" y="1589088"/>
          <p14:tracePt t="13548" x="7910513" y="1571625"/>
          <p14:tracePt t="13556" x="7791450" y="1571625"/>
          <p14:tracePt t="13565" x="7697788" y="1563688"/>
          <p14:tracePt t="13573" x="7604125" y="1555750"/>
          <p14:tracePt t="13581" x="7535863" y="1546225"/>
          <p14:tracePt t="13588" x="7477125" y="1530350"/>
          <p14:tracePt t="13596" x="7426325" y="1520825"/>
          <p14:tracePt t="13604" x="7383463" y="1512888"/>
          <p14:tracePt t="13613" x="7348538" y="1504950"/>
          <p14:tracePt t="13619" x="7315200" y="1495425"/>
          <p14:tracePt t="13628" x="7272338" y="1495425"/>
          <p14:tracePt t="13635" x="7239000" y="1495425"/>
          <p14:tracePt t="13644" x="7188200" y="1487488"/>
          <p14:tracePt t="13652" x="7127875" y="1487488"/>
          <p14:tracePt t="13660" x="7059613" y="1487488"/>
          <p14:tracePt t="13668" x="6975475" y="1477963"/>
          <p14:tracePt t="13677" x="6881813" y="1470025"/>
          <p14:tracePt t="13684" x="6797675" y="1470025"/>
          <p14:tracePt t="13692" x="6694488" y="1452563"/>
          <p14:tracePt t="13700" x="6610350" y="1452563"/>
          <p14:tracePt t="13709" x="6524625" y="1444625"/>
          <p14:tracePt t="13716" x="6423025" y="1436688"/>
          <p14:tracePt t="13724" x="6329363" y="1427163"/>
          <p14:tracePt t="13732" x="6210300" y="1411288"/>
          <p14:tracePt t="13749" x="6083300" y="1401763"/>
          <p14:tracePt t="13756" x="5946775" y="1385888"/>
          <p14:tracePt t="13765" x="5802313" y="1376363"/>
          <p14:tracePt t="13772" x="5437188" y="1343025"/>
          <p14:tracePt t="13782" x="5310188" y="1333500"/>
          <p14:tracePt t="13788" x="5191125" y="1325563"/>
          <p14:tracePt t="13797" x="5089525" y="1308100"/>
          <p14:tracePt t="13804" x="4995863" y="1308100"/>
          <p14:tracePt t="13814" x="4894263" y="1300163"/>
          <p14:tracePt t="13820" x="4808538" y="1300163"/>
          <p14:tracePt t="13828" x="4706938" y="1300163"/>
          <p14:tracePt t="13836" x="4621213" y="1300163"/>
          <p14:tracePt t="13845" x="4537075" y="1308100"/>
          <p14:tracePt t="13852" x="4451350" y="1325563"/>
          <p14:tracePt t="13861" x="4375150" y="1333500"/>
          <p14:tracePt t="13869" x="4291013" y="1343025"/>
          <p14:tracePt t="13876" x="4197350" y="1368425"/>
          <p14:tracePt t="13884" x="4129088" y="1376363"/>
          <p14:tracePt t="13892" x="4044950" y="1385888"/>
          <p14:tracePt t="13901" x="3941763" y="1401763"/>
          <p14:tracePt t="13908" x="3840163" y="1411288"/>
          <p14:tracePt t="13916" x="3729038" y="1419225"/>
          <p14:tracePt t="13934" x="3525838" y="1444625"/>
          <p14:tracePt t="13941" x="3441700" y="1452563"/>
          <p14:tracePt t="13949" x="3363913" y="1452563"/>
          <p14:tracePt t="13956" x="3297238" y="1462088"/>
          <p14:tracePt t="13966" x="3254375" y="1462088"/>
          <p14:tracePt t="13973" x="3194050" y="1477963"/>
          <p14:tracePt t="13983" x="3143250" y="1477963"/>
          <p14:tracePt t="13988" x="3084513" y="1487488"/>
          <p14:tracePt t="13997" x="3041650" y="1495425"/>
          <p14:tracePt t="14005" x="2889250" y="1504950"/>
          <p14:tracePt t="14013" x="2811463" y="1520825"/>
          <p14:tracePt t="14021" x="2735263" y="1530350"/>
          <p14:tracePt t="14030" x="2668588" y="1538288"/>
          <p14:tracePt t="14036" x="2582863" y="1546225"/>
          <p14:tracePt t="14045" x="2489200" y="1563688"/>
          <p14:tracePt t="14052" x="2405063" y="1571625"/>
          <p14:tracePt t="14060" x="2344738" y="1581150"/>
          <p14:tracePt t="14068" x="2286000" y="1589088"/>
          <p14:tracePt t="14078" x="2243138" y="1597025"/>
          <p14:tracePt t="14084" x="2192338" y="1606550"/>
          <p14:tracePt t="14091" x="2149475" y="1614488"/>
          <p14:tracePt t="14108" x="2116138" y="1622425"/>
          <p14:tracePt t="14116" x="2073275" y="1631950"/>
          <p14:tracePt t="14125" x="2012950" y="1649413"/>
          <p14:tracePt t="14132" x="1954213" y="1657350"/>
          <p14:tracePt t="14141" x="1878013" y="1665288"/>
          <p14:tracePt t="14148" x="1801813" y="1674813"/>
          <p14:tracePt t="14156" x="1741488" y="1682750"/>
          <p14:tracePt t="14165" x="1698625" y="1690688"/>
          <p14:tracePt t="14173" x="1657350" y="1708150"/>
          <p14:tracePt t="14183" x="1631950" y="1708150"/>
          <p14:tracePt t="14189" x="1606550" y="1716088"/>
          <p14:tracePt t="14199" x="1589088" y="1716088"/>
          <p14:tracePt t="14204" x="1571625" y="1725613"/>
          <p14:tracePt t="14214" x="1546225" y="1733550"/>
          <p14:tracePt t="14219" x="1512888" y="1751013"/>
          <p14:tracePt t="14228" x="1477963" y="1758950"/>
          <p14:tracePt t="14235" x="1376363" y="1809750"/>
          <p14:tracePt t="14246" x="1325563" y="1827213"/>
          <p14:tracePt t="14253" x="1290638" y="1844675"/>
          <p14:tracePt t="14261" x="1265238" y="1852613"/>
          <p14:tracePt t="14268" x="1257300" y="1860550"/>
          <p14:tracePt t="14278" x="1249363" y="1860550"/>
          <p14:tracePt t="14284" x="1239838" y="1860550"/>
          <p14:tracePt t="14293" x="1239838" y="1870075"/>
          <p14:tracePt t="14311" x="1239838" y="1878013"/>
          <p14:tracePt t="14316" x="1239838" y="1885950"/>
          <p14:tracePt t="14333" x="1231900" y="1903413"/>
          <p14:tracePt t="14343" x="1231900" y="1911350"/>
          <p14:tracePt t="14380" x="1231900" y="1920875"/>
          <p14:tracePt t="15052" x="1231900" y="1928813"/>
          <p14:tracePt t="15059" x="1223963" y="1946275"/>
          <p14:tracePt t="15068" x="1214438" y="1971675"/>
          <p14:tracePt t="15076" x="1198563" y="2005013"/>
          <p14:tracePt t="15084" x="1181100" y="2039938"/>
          <p14:tracePt t="15091" x="1155700" y="2116138"/>
          <p14:tracePt t="15100" x="1147763" y="2200275"/>
          <p14:tracePt t="15108" x="1147763" y="2311400"/>
          <p14:tracePt t="15116" x="1147763" y="2438400"/>
          <p14:tracePt t="15133" x="1147763" y="2566988"/>
          <p14:tracePt t="15142" x="1147763" y="2693988"/>
          <p14:tracePt t="15149" x="1147763" y="2820988"/>
          <p14:tracePt t="15156" x="1147763" y="2932113"/>
          <p14:tracePt t="15166" x="1147763" y="3016250"/>
          <p14:tracePt t="15174" x="1147763" y="3144838"/>
          <p14:tracePt t="15180" x="1147763" y="3254375"/>
          <p14:tracePt t="15188" x="1147763" y="3398838"/>
          <p14:tracePt t="15197" x="1155700" y="3849688"/>
          <p14:tracePt t="15204" x="1173163" y="4062413"/>
          <p14:tracePt t="15215" x="1181100" y="4189413"/>
          <p14:tracePt t="15220" x="1181100" y="4325938"/>
          <p14:tracePt t="15230" x="1181100" y="4435475"/>
          <p14:tracePt t="15236" x="1181100" y="4554538"/>
          <p14:tracePt t="15244" x="1181100" y="4648200"/>
          <p14:tracePt t="15252" x="1181100" y="4733925"/>
          <p14:tracePt t="15261" x="1181100" y="4792663"/>
          <p14:tracePt t="15268" x="1189038" y="4868863"/>
          <p14:tracePt t="15276" x="1189038" y="4894263"/>
          <p14:tracePt t="15284" x="1189038" y="4903788"/>
          <p14:tracePt t="15292" x="1189038" y="4911725"/>
          <p14:tracePt t="15300" x="1198563" y="4919663"/>
          <p14:tracePt t="15308" x="1198563" y="4929188"/>
          <p14:tracePt t="15316" x="1198563" y="4946650"/>
          <p14:tracePt t="15325" x="1206500" y="4954588"/>
          <p14:tracePt t="15333" x="1214438" y="4979988"/>
          <p14:tracePt t="15340" x="1239838" y="5013325"/>
          <p14:tracePt t="15349" x="1265238" y="5056188"/>
          <p14:tracePt t="15356" x="1300163" y="5099050"/>
          <p14:tracePt t="15364" x="1350963" y="5141913"/>
          <p14:tracePt t="15372" x="1393825" y="5192713"/>
          <p14:tracePt t="15383" x="1427163" y="5243513"/>
          <p14:tracePt t="15389" x="1470025" y="5286375"/>
          <p14:tracePt t="15398" x="1503363" y="5311775"/>
          <p14:tracePt t="15404" x="1520825" y="5327650"/>
          <p14:tracePt t="15414" x="1546225" y="5353050"/>
          <p14:tracePt t="15420" x="1571625" y="5380038"/>
          <p14:tracePt t="15429" x="1597025" y="5395913"/>
          <p14:tracePt t="15436" x="1622425" y="5438775"/>
          <p14:tracePt t="15445" x="1673225" y="5497513"/>
          <p14:tracePt t="15452" x="1682750" y="5514975"/>
          <p14:tracePt t="15461" x="1682750" y="5524500"/>
          <p14:tracePt t="15510" x="1673225" y="5524500"/>
          <p14:tracePt t="15516" x="1639888" y="5524500"/>
          <p14:tracePt t="15524" x="1589088" y="5524500"/>
          <p14:tracePt t="15532" x="1528763" y="5524500"/>
          <p14:tracePt t="15541" x="1452563" y="5524500"/>
          <p14:tracePt t="15548" x="1393825" y="5507038"/>
          <p14:tracePt t="15556" x="1333500" y="5497513"/>
          <p14:tracePt t="15565" x="1290638" y="5489575"/>
          <p14:tracePt t="15572" x="1231900" y="5472113"/>
          <p14:tracePt t="15580" x="1181100" y="5456238"/>
          <p14:tracePt t="15587" x="1130300" y="5421313"/>
          <p14:tracePt t="15596" x="1095375" y="5405438"/>
          <p14:tracePt t="15604" x="1062038" y="5387975"/>
          <p14:tracePt t="15613" x="1028700" y="5362575"/>
          <p14:tracePt t="15619" x="993775" y="5319713"/>
          <p14:tracePt t="15629" x="960438" y="5268913"/>
          <p14:tracePt t="15636" x="925513" y="5235575"/>
          <p14:tracePt t="15644" x="900113" y="5183188"/>
          <p14:tracePt t="15652" x="884238" y="5132388"/>
          <p14:tracePt t="15661" x="874713" y="5106988"/>
          <p14:tracePt t="15668" x="866775" y="5073650"/>
          <p14:tracePt t="15676" x="866775" y="5038725"/>
          <p14:tracePt t="15684" x="866775" y="4987925"/>
          <p14:tracePt t="15693" x="866775" y="4972050"/>
          <p14:tracePt t="15700" x="866775" y="4954588"/>
          <p14:tracePt t="15708" x="866775" y="4946650"/>
          <p14:tracePt t="15715" x="874713" y="4919663"/>
          <p14:tracePt t="15724" x="900113" y="4894263"/>
          <p14:tracePt t="15732" x="942975" y="4868863"/>
          <p14:tracePt t="15743" x="993775" y="4827588"/>
          <p14:tracePt t="15748" x="1036638" y="4792663"/>
          <p14:tracePt t="15756" x="1087438" y="4767263"/>
          <p14:tracePt t="15764" x="1138238" y="4733925"/>
          <p14:tracePt t="15772" x="1189038" y="4708525"/>
          <p14:tracePt t="15779" x="1249363" y="4673600"/>
          <p14:tracePt t="15789" x="1317625" y="4648200"/>
          <p14:tracePt t="15797" x="1376363" y="4622800"/>
          <p14:tracePt t="15804" x="1427163" y="4605338"/>
          <p14:tracePt t="15813" x="1470025" y="4589463"/>
          <p14:tracePt t="15829" x="1528763" y="4579938"/>
          <p14:tracePt t="15836" x="1606550" y="4564063"/>
          <p14:tracePt t="15844" x="1673225" y="4554538"/>
          <p14:tracePt t="15851" x="1766888" y="4546600"/>
          <p14:tracePt t="15861" x="1860550" y="4546600"/>
          <p14:tracePt t="15868" x="1962150" y="4529138"/>
          <p14:tracePt t="15876" x="2073275" y="4529138"/>
          <p14:tracePt t="15884" x="2192338" y="4521200"/>
          <p14:tracePt t="15892" x="2319338" y="4513263"/>
          <p14:tracePt t="15900" x="2430463" y="4513263"/>
          <p14:tracePt t="15909" x="2540000" y="4495800"/>
          <p14:tracePt t="15916" x="2803525" y="4495800"/>
          <p14:tracePt t="15925" x="2889250" y="4495800"/>
          <p14:tracePt t="15947" x="3033713" y="4495800"/>
          <p14:tracePt t="15950" x="3084513" y="4495800"/>
          <p14:tracePt t="15956" x="3160713" y="4486275"/>
          <p14:tracePt t="15964" x="3244850" y="4478338"/>
          <p14:tracePt t="15972" x="3313113" y="4478338"/>
          <p14:tracePt t="15981" x="3414713" y="4470400"/>
          <p14:tracePt t="15989" x="3500438" y="4470400"/>
          <p14:tracePt t="15996" x="3602038" y="4470400"/>
          <p14:tracePt t="16003" x="3687763" y="4470400"/>
          <p14:tracePt t="16012" x="3771900" y="4470400"/>
          <p14:tracePt t="16019" x="3857625" y="4470400"/>
          <p14:tracePt t="16029" x="3925888" y="4470400"/>
          <p14:tracePt t="16035" x="4017963" y="4470400"/>
          <p14:tracePt t="16044" x="4111625" y="4470400"/>
          <p14:tracePt t="16052" x="4197350" y="4470400"/>
          <p14:tracePt t="16060" x="4306888" y="4470400"/>
          <p14:tracePt t="16068" x="4410075" y="4470400"/>
          <p14:tracePt t="16076" x="4519613" y="4470400"/>
          <p14:tracePt t="16084" x="4638675" y="4470400"/>
          <p14:tracePt t="16092" x="4749800" y="4470400"/>
          <p14:tracePt t="16100" x="4876800" y="4470400"/>
          <p14:tracePt t="16108" x="4987925" y="4470400"/>
          <p14:tracePt t="16116" x="5072063" y="4470400"/>
          <p14:tracePt t="16124" x="5157788" y="4470400"/>
          <p14:tracePt t="16132" x="5233988" y="4470400"/>
          <p14:tracePt t="16139" x="5411788" y="4478338"/>
          <p14:tracePt t="16148" x="5480050" y="4495800"/>
          <p14:tracePt t="16157" x="5581650" y="4503738"/>
          <p14:tracePt t="16173" x="5692775" y="4513263"/>
          <p14:tracePt t="16183" x="5811838" y="4513263"/>
          <p14:tracePt t="16188" x="5938838" y="4546600"/>
          <p14:tracePt t="16196" x="6049963" y="4572000"/>
          <p14:tracePt t="16204" x="6167438" y="4597400"/>
          <p14:tracePt t="16213" x="6253163" y="4614863"/>
          <p14:tracePt t="16220" x="6346825" y="4640263"/>
          <p14:tracePt t="16230" x="6405563" y="4657725"/>
          <p14:tracePt t="16237" x="6448425" y="4673600"/>
          <p14:tracePt t="16246" x="6473825" y="4673600"/>
          <p14:tracePt t="16252" x="6491288" y="4673600"/>
          <p14:tracePt t="16332" x="6491288" y="4683125"/>
          <p14:tracePt t="16340" x="6491288" y="4699000"/>
          <p14:tracePt t="16357" x="6499225" y="4699000"/>
          <p14:tracePt t="16364" x="6499225" y="4708525"/>
          <p14:tracePt t="16372" x="6508750" y="4733925"/>
          <p14:tracePt t="16380" x="6516688" y="4759325"/>
          <p14:tracePt t="16389" x="6524625" y="4775200"/>
          <p14:tracePt t="16396" x="6524625" y="4792663"/>
          <p14:tracePt t="16412" x="6534150" y="4802188"/>
          <p14:tracePt t="16445" x="6534150" y="4810125"/>
          <p14:tracePt t="16460" x="6534150" y="4818063"/>
          <p14:tracePt t="16468" x="6534150" y="4835525"/>
          <p14:tracePt t="16477" x="6524625" y="4835525"/>
          <p14:tracePt t="16484" x="6508750" y="4843463"/>
          <p14:tracePt t="16494" x="6491288" y="4852988"/>
          <p14:tracePt t="16500" x="6465888" y="4868863"/>
          <p14:tracePt t="16508" x="6448425" y="4878388"/>
          <p14:tracePt t="16524" x="6415088" y="4894263"/>
          <p14:tracePt t="16532" x="6364288" y="4903788"/>
          <p14:tracePt t="16542" x="6303963" y="4919663"/>
          <p14:tracePt t="16548" x="6227763" y="4937125"/>
          <p14:tracePt t="16556" x="6159500" y="4946650"/>
          <p14:tracePt t="16565" x="6075363" y="4946650"/>
          <p14:tracePt t="16572" x="5997575" y="4954588"/>
          <p14:tracePt t="16580" x="5930900" y="4962525"/>
          <p14:tracePt t="16588" x="5870575" y="4962525"/>
          <p14:tracePt t="16595" x="5811838" y="4962525"/>
          <p14:tracePt t="16604" x="5667375" y="4979988"/>
          <p14:tracePt t="16613" x="5599113" y="4979988"/>
          <p14:tracePt t="16621" x="5513388" y="4979988"/>
          <p14:tracePt t="16629" x="5429250" y="4979988"/>
          <p14:tracePt t="16636" x="5343525" y="4979988"/>
          <p14:tracePt t="16646" x="5259388" y="4987925"/>
          <p14:tracePt t="16653" x="5157788" y="4987925"/>
          <p14:tracePt t="16660" x="5072063" y="4987925"/>
          <p14:tracePt t="16667" x="4970463" y="4997450"/>
          <p14:tracePt t="16677" x="4884738" y="4997450"/>
          <p14:tracePt t="16684" x="4791075" y="4997450"/>
          <p14:tracePt t="16692" x="4714875" y="4997450"/>
          <p14:tracePt t="16700" x="4646613" y="4997450"/>
          <p14:tracePt t="16708" x="4570413" y="4997450"/>
          <p14:tracePt t="16716" x="4503738" y="4997450"/>
          <p14:tracePt t="16725" x="4425950" y="4997450"/>
          <p14:tracePt t="16732" x="4341813" y="4997450"/>
          <p14:tracePt t="16740" x="4256088" y="4997450"/>
          <p14:tracePt t="16748" x="4146550" y="4997450"/>
          <p14:tracePt t="16756" x="4035425" y="4997450"/>
          <p14:tracePt t="16763" x="3908425" y="4997450"/>
          <p14:tracePt t="16772" x="3763963" y="4997450"/>
          <p14:tracePt t="16780" x="3627438" y="4997450"/>
          <p14:tracePt t="16788" x="3482975" y="4997450"/>
          <p14:tracePt t="16798" x="3373438" y="4997450"/>
          <p14:tracePt t="16804" x="3262313" y="4997450"/>
          <p14:tracePt t="16813" x="3160713" y="4987925"/>
          <p14:tracePt t="16820" x="2965450" y="4987925"/>
          <p14:tracePt t="16828" x="2897188" y="4987925"/>
          <p14:tracePt t="16836" x="2811463" y="4987925"/>
          <p14:tracePt t="16852" x="2735263" y="4987925"/>
          <p14:tracePt t="16860" x="2651125" y="4987925"/>
          <p14:tracePt t="16868" x="2565400" y="4987925"/>
          <p14:tracePt t="16876" x="2481263" y="4987925"/>
          <p14:tracePt t="16884" x="2395538" y="4987925"/>
          <p14:tracePt t="16892" x="2311400" y="4987925"/>
          <p14:tracePt t="16900" x="2243138" y="4987925"/>
          <p14:tracePt t="16908" x="2166938" y="4987925"/>
          <p14:tracePt t="16916" x="2124075" y="4987925"/>
          <p14:tracePt t="16932" x="2038350" y="4987925"/>
          <p14:tracePt t="16940" x="1997075" y="4987925"/>
          <p14:tracePt t="16948" x="1954213" y="4987925"/>
          <p14:tracePt t="16956" x="1878013" y="4987925"/>
          <p14:tracePt t="16964" x="1817688" y="4987925"/>
          <p14:tracePt t="16972" x="1724025" y="4987925"/>
          <p14:tracePt t="16980" x="1639888" y="4987925"/>
          <p14:tracePt t="16988" x="1538288" y="4972050"/>
          <p14:tracePt t="16997" x="1452563" y="4962525"/>
          <p14:tracePt t="17004" x="1358900" y="4954588"/>
          <p14:tracePt t="17011" x="1290638" y="4946650"/>
          <p14:tracePt t="17020" x="1231900" y="4929188"/>
          <p14:tracePt t="17028" x="1198563" y="4919663"/>
          <p14:tracePt t="17036" x="1181100" y="4919663"/>
          <p14:tracePt t="17047" x="1173163" y="4919663"/>
          <p14:tracePt t="17053" x="1147763" y="4919663"/>
          <p14:tracePt t="17063" x="1120775" y="4919663"/>
          <p14:tracePt t="17069" x="1112838" y="4911725"/>
          <p14:tracePt t="17076" x="1087438" y="4894263"/>
          <p14:tracePt t="17084" x="1062038" y="4886325"/>
          <p14:tracePt t="17092" x="1044575" y="4878388"/>
          <p14:tracePt t="17100" x="1036638" y="4860925"/>
          <p14:tracePt t="17108" x="1019175" y="4843463"/>
          <p14:tracePt t="17115" x="1011238" y="4835525"/>
          <p14:tracePt t="17123" x="1003300" y="4810125"/>
          <p14:tracePt t="17132" x="993775" y="4792663"/>
          <p14:tracePt t="17141" x="985838" y="4759325"/>
          <p14:tracePt t="17148" x="985838" y="4733925"/>
          <p14:tracePt t="17157" x="985838" y="4691063"/>
          <p14:tracePt t="17164" x="985838" y="4630738"/>
          <p14:tracePt t="17172" x="1003300" y="4579938"/>
          <p14:tracePt t="17180" x="1019175" y="4538663"/>
          <p14:tracePt t="17188" x="1036638" y="4486275"/>
          <p14:tracePt t="17205" x="1079500" y="4435475"/>
          <p14:tracePt t="17214" x="1112838" y="4410075"/>
          <p14:tracePt t="17220" x="1163638" y="4376738"/>
          <p14:tracePt t="17230" x="1214438" y="4351338"/>
          <p14:tracePt t="17237" x="1265238" y="4325938"/>
          <p14:tracePt t="17246" x="1325563" y="4308475"/>
          <p14:tracePt t="17253" x="1384300" y="4275138"/>
          <p14:tracePt t="17263" x="1462088" y="4265613"/>
          <p14:tracePt t="17268" x="1528763" y="4249738"/>
          <p14:tracePt t="17277" x="1622425" y="4224338"/>
          <p14:tracePt t="17284" x="1843088" y="4181475"/>
          <p14:tracePt t="17293" x="1928813" y="4171950"/>
          <p14:tracePt t="17300" x="2047875" y="4156075"/>
          <p14:tracePt t="17308" x="2157413" y="4146550"/>
          <p14:tracePt t="17316" x="2276475" y="4146550"/>
          <p14:tracePt t="17325" x="2387600" y="4138613"/>
          <p14:tracePt t="17332" x="2514600" y="4138613"/>
          <p14:tracePt t="17341" x="2641600" y="4138613"/>
          <p14:tracePt t="17348" x="2752725" y="4138613"/>
          <p14:tracePt t="17356" x="2879725" y="4138613"/>
          <p14:tracePt t="17364" x="2990850" y="4138613"/>
          <p14:tracePt t="17372" x="3109913" y="4138613"/>
          <p14:tracePt t="17381" x="3228975" y="4138613"/>
          <p14:tracePt t="17389" x="3330575" y="4138613"/>
          <p14:tracePt t="17397" x="3441700" y="4138613"/>
          <p14:tracePt t="17404" x="3543300" y="4138613"/>
          <p14:tracePt t="17413" x="3644900" y="4138613"/>
          <p14:tracePt t="17420" x="3756025" y="4138613"/>
          <p14:tracePt t="17430" x="3865563" y="4138613"/>
          <p14:tracePt t="17437" x="3992563" y="4138613"/>
          <p14:tracePt t="17446" x="4121150" y="4138613"/>
          <p14:tracePt t="17452" x="4248150" y="4138613"/>
          <p14:tracePt t="17460" x="4375150" y="4138613"/>
          <p14:tracePt t="17468" x="4503738" y="4156075"/>
          <p14:tracePt t="17478" x="4621213" y="4164013"/>
          <p14:tracePt t="17483" x="4714875" y="4164013"/>
          <p14:tracePt t="17493" x="4953000" y="4164013"/>
          <p14:tracePt t="17500" x="5021263" y="4164013"/>
          <p14:tracePt t="17508" x="5080000" y="4164013"/>
          <p14:tracePt t="17525" x="5140325" y="4164013"/>
          <p14:tracePt t="17532" x="5173663" y="4164013"/>
          <p14:tracePt t="17540" x="5216525" y="4164013"/>
          <p14:tracePt t="17549" x="5241925" y="4164013"/>
          <p14:tracePt t="17556" x="5276850" y="4164013"/>
          <p14:tracePt t="17564" x="5310188" y="4164013"/>
          <p14:tracePt t="17573" x="5343525" y="4164013"/>
          <p14:tracePt t="17582" x="5386388" y="4171950"/>
          <p14:tracePt t="17589" x="5411788" y="4171950"/>
          <p14:tracePt t="17596" x="5446713" y="4181475"/>
          <p14:tracePt t="17605" x="5497513" y="4189413"/>
          <p14:tracePt t="17613" x="5522913" y="4197350"/>
          <p14:tracePt t="17620" x="5565775" y="4214813"/>
          <p14:tracePt t="17630" x="5591175" y="4224338"/>
          <p14:tracePt t="17636" x="5616575" y="4232275"/>
          <p14:tracePt t="17646" x="5649913" y="4232275"/>
          <p14:tracePt t="17652" x="5667375" y="4240213"/>
          <p14:tracePt t="17663" x="5683250" y="4240213"/>
          <p14:tracePt t="17669" x="5700713" y="4240213"/>
          <p14:tracePt t="17678" x="5708650" y="4240213"/>
          <p14:tracePt t="17683" x="5718175" y="4240213"/>
          <p14:tracePt t="17692" x="5726113" y="4240213"/>
          <p14:tracePt t="17699" x="5735638" y="4240213"/>
          <p14:tracePt t="17725" x="5751513" y="4240213"/>
          <p14:tracePt t="17732" x="5761038" y="4240213"/>
          <p14:tracePt t="17740" x="5786438" y="4249738"/>
          <p14:tracePt t="17748" x="5802313" y="4257675"/>
          <p14:tracePt t="17757" x="5819775" y="4257675"/>
          <p14:tracePt t="17765" x="5827713" y="4265613"/>
          <p14:tracePt t="17772" x="5853113" y="4275138"/>
          <p14:tracePt t="17781" x="5880100" y="4283075"/>
          <p14:tracePt t="17788" x="5895975" y="4291013"/>
          <p14:tracePt t="17795" x="5913438" y="4300538"/>
          <p14:tracePt t="17804" x="5930900" y="4308475"/>
          <p14:tracePt t="17813" x="5938838" y="4308475"/>
          <p14:tracePt t="17831" x="5938838" y="4316413"/>
          <p14:tracePt t="17836" x="5946775" y="4316413"/>
          <p14:tracePt t="17894" x="5956300" y="4316413"/>
          <p14:tracePt t="17910" x="5956300" y="4325938"/>
          <p14:tracePt t="17916" x="5964238" y="4325938"/>
          <p14:tracePt t="17932" x="5972175" y="4325938"/>
          <p14:tracePt t="26502" x="5972175" y="4333875"/>
          <p14:tracePt t="26508" x="5972175" y="4341813"/>
          <p14:tracePt t="26517" x="5981700" y="4359275"/>
          <p14:tracePt t="26523" x="5997575" y="4384675"/>
          <p14:tracePt t="26533" x="6007100" y="4410075"/>
          <p14:tracePt t="26540" x="6024563" y="4435475"/>
          <p14:tracePt t="26548" x="6040438" y="4452938"/>
          <p14:tracePt t="26557" x="6049963" y="4470400"/>
          <p14:tracePt t="26565" x="6057900" y="4478338"/>
          <p14:tracePt t="26581" x="6057900" y="4486275"/>
          <p14:tracePt t="26629" x="6057900" y="4495800"/>
          <p14:tracePt t="26742" x="6057900" y="4513263"/>
          <p14:tracePt t="26757" x="6057900" y="4521200"/>
          <p14:tracePt t="26764" x="6057900" y="4529138"/>
          <p14:tracePt t="26790" x="6057900" y="4538663"/>
          <p14:tracePt t="26805" x="6057900" y="4546600"/>
          <p14:tracePt t="29220" x="6049963" y="4554538"/>
          <p14:tracePt t="29228" x="6040438" y="4554538"/>
          <p14:tracePt t="29237" x="6032500" y="4554538"/>
          <p14:tracePt t="29244" x="6024563" y="4554538"/>
          <p14:tracePt t="29261" x="6015038" y="4564063"/>
          <p14:tracePt t="29300" x="6007100" y="4564063"/>
          <p14:tracePt t="29308" x="5997575" y="4572000"/>
          <p14:tracePt t="29325" x="5989638" y="4572000"/>
          <p14:tracePt t="29332" x="5972175" y="4579938"/>
          <p14:tracePt t="29340" x="5964238" y="4579938"/>
          <p14:tracePt t="29348" x="5946775" y="4589463"/>
          <p14:tracePt t="29356" x="5921375" y="4589463"/>
          <p14:tracePt t="29363" x="5888038" y="4597400"/>
          <p14:tracePt t="29372" x="5870575" y="4605338"/>
          <p14:tracePt t="29381" x="5819775" y="4614863"/>
          <p14:tracePt t="29389" x="5794375" y="4614863"/>
          <p14:tracePt t="29396" x="5751513" y="4614863"/>
          <p14:tracePt t="29404" x="5700713" y="4622800"/>
          <p14:tracePt t="29412" x="5641975" y="4622800"/>
          <p14:tracePt t="29420" x="5573713" y="4630738"/>
          <p14:tracePt t="29428" x="5472113" y="4630738"/>
          <p14:tracePt t="29437" x="5148263" y="4648200"/>
          <p14:tracePt t="29444" x="5021263" y="4648200"/>
          <p14:tracePt t="29454" x="4910138" y="4648200"/>
          <p14:tracePt t="29460" x="4800600" y="4648200"/>
          <p14:tracePt t="29468" x="4714875" y="4648200"/>
          <p14:tracePt t="29476" x="4613275" y="4665663"/>
          <p14:tracePt t="29484" x="4545013" y="4665663"/>
          <p14:tracePt t="29493" x="4468813" y="4673600"/>
          <p14:tracePt t="29500" x="4384675" y="4683125"/>
          <p14:tracePt t="29508" x="4298950" y="4683125"/>
          <p14:tracePt t="29517" x="4197350" y="4691063"/>
          <p14:tracePt t="29524" x="4078288" y="4708525"/>
          <p14:tracePt t="29532" x="3967163" y="4716463"/>
          <p14:tracePt t="29540" x="3857625" y="4724400"/>
          <p14:tracePt t="29549" x="3729038" y="4724400"/>
          <p14:tracePt t="29556" x="3611563" y="4741863"/>
          <p14:tracePt t="29565" x="3517900" y="4741863"/>
          <p14:tracePt t="29572" x="3432175" y="4741863"/>
          <p14:tracePt t="29589" x="3348038" y="4741863"/>
          <p14:tracePt t="29596" x="3262313" y="4741863"/>
          <p14:tracePt t="29604" x="3160713" y="4741863"/>
          <p14:tracePt t="29612" x="3074988" y="4741863"/>
          <p14:tracePt t="29622" x="2973388" y="4741863"/>
          <p14:tracePt t="29629" x="2879725" y="4741863"/>
          <p14:tracePt t="29640" x="2760663" y="4741863"/>
          <p14:tracePt t="29644" x="2651125" y="4741863"/>
          <p14:tracePt t="29652" x="2344738" y="4733925"/>
          <p14:tracePt t="29660" x="2235200" y="4733925"/>
          <p14:tracePt t="29668" x="2124075" y="4724400"/>
          <p14:tracePt t="29676" x="2005013" y="4708525"/>
          <p14:tracePt t="29684" x="1893888" y="4699000"/>
          <p14:tracePt t="29691" x="1766888" y="4673600"/>
          <p14:tracePt t="29699" x="1647825" y="4665663"/>
          <p14:tracePt t="29708" x="1538288" y="4640263"/>
          <p14:tracePt t="29716" x="1435100" y="4605338"/>
          <p14:tracePt t="29724" x="1333500" y="4579938"/>
          <p14:tracePt t="29732" x="1239838" y="4564063"/>
          <p14:tracePt t="29740" x="1155700" y="4529138"/>
          <p14:tracePt t="29748" x="1062038" y="4495800"/>
          <p14:tracePt t="29756" x="976313" y="4460875"/>
          <p14:tracePt t="29765" x="884238" y="4427538"/>
          <p14:tracePt t="29771" x="798513" y="4394200"/>
          <p14:tracePt t="29780" x="722313" y="4351338"/>
          <p14:tracePt t="29788" x="628650" y="4291013"/>
          <p14:tracePt t="29796" x="534988" y="4240213"/>
          <p14:tracePt t="29804" x="415925" y="4156075"/>
          <p14:tracePt t="29812" x="296863" y="4052888"/>
          <p14:tracePt t="31245" x="8853488" y="152400"/>
          <p14:tracePt t="31245" x="9363075" y="255588"/>
          <p14:tracePt t="31245" x="9898063" y="331788"/>
          <p14:tracePt t="31245" x="10433050" y="458788"/>
          <p14:tracePt t="31245" x="10977563" y="560388"/>
          <p14:tracePt t="31245" x="11512550" y="688975"/>
          <p14:tracePt t="31245" x="12022138" y="790575"/>
          <p14:tracePt t="31245" x="11715750" y="1911350"/>
          <p14:tracePt t="31245" x="11393488" y="1928813"/>
          <p14:tracePt t="31245" x="11096625" y="1946275"/>
          <p14:tracePt t="31245" x="10798175" y="1963738"/>
          <p14:tracePt t="31245" x="10501313" y="1997075"/>
          <p14:tracePt t="31245" x="10169525" y="2030413"/>
          <p14:tracePt t="31245" x="9829800" y="2082800"/>
          <p14:tracePt t="31245" x="9439275" y="2184400"/>
          <p14:tracePt t="31245" x="9031288" y="2293938"/>
          <p14:tracePt t="31245" x="8564563" y="2455863"/>
          <p14:tracePt t="31245" x="8070850" y="2643188"/>
          <p14:tracePt t="31245" x="7545388" y="2830513"/>
          <p14:tracePt t="31245" x="7026275" y="3000375"/>
          <p14:tracePt t="31245" x="6542088" y="3144838"/>
          <p14:tracePt t="31245" x="6091238" y="3221038"/>
          <p14:tracePt t="31245" x="5726113" y="3271838"/>
          <p14:tracePt t="31245" x="5394325" y="3305175"/>
          <p14:tracePt t="31245" x="5148263" y="3340100"/>
          <p14:tracePt t="31245" x="4945063" y="3355975"/>
          <p14:tracePt t="31245" x="4783138" y="3355975"/>
          <p14:tracePt t="31245" x="4646613" y="3355975"/>
          <p14:tracePt t="31245" x="4537075" y="3355975"/>
          <p14:tracePt t="31245" x="4273550" y="3348038"/>
          <p14:tracePt t="31245" x="4154488" y="3314700"/>
          <p14:tracePt t="31245" x="4044950" y="3289300"/>
          <p14:tracePt t="31245" x="3908425" y="3246438"/>
          <p14:tracePt t="31245" x="3797300" y="3186113"/>
          <p14:tracePt t="31245" x="3662363" y="3127375"/>
          <p14:tracePt t="31245" x="3525838" y="3033713"/>
          <p14:tracePt t="31245" x="3406775" y="2949575"/>
          <p14:tracePt t="31245" x="3297238" y="2846388"/>
          <p14:tracePt t="31245" x="3186113" y="2736850"/>
          <p14:tracePt t="31245" x="3084513" y="2625725"/>
          <p14:tracePt t="31245" x="2982913" y="2506663"/>
          <p14:tracePt t="31245" x="2905125" y="2405063"/>
          <p14:tracePt t="31245" x="2820988" y="2293938"/>
          <p14:tracePt t="31245" x="2735263" y="2174875"/>
          <p14:tracePt t="31245" x="2625725" y="2047875"/>
          <p14:tracePt t="31245" x="2489200" y="1911350"/>
          <p14:tracePt t="31245" x="2352675" y="1776413"/>
          <p14:tracePt t="31245" x="2166938" y="1622425"/>
          <p14:tracePt t="31245" x="2005013" y="1477963"/>
          <p14:tracePt t="31245" x="1843088" y="1333500"/>
          <p14:tracePt t="31245" x="1741488" y="1223963"/>
          <p14:tracePt t="31245" x="1631950" y="1122363"/>
          <p14:tracePt t="31245" x="1512888" y="1036638"/>
          <p14:tracePt t="31245" x="1409700" y="952500"/>
          <p14:tracePt t="31245" x="1265238" y="866775"/>
          <p14:tracePt t="31245" x="1147763" y="781050"/>
          <p14:tracePt t="31245" x="841375" y="585788"/>
          <p14:tracePt t="31245" x="747713" y="527050"/>
          <p14:tracePt t="31245" x="688975" y="484188"/>
          <p14:tracePt t="31245" x="636588" y="458788"/>
          <p14:tracePt t="31245" x="628650" y="458788"/>
          <p14:tracePt t="31245" x="611188" y="450850"/>
          <p14:tracePt t="31245" x="585788" y="450850"/>
          <p14:tracePt t="31245" x="560388" y="441325"/>
          <p14:tracePt t="31245" x="517525" y="441325"/>
          <p14:tracePt t="31245" x="450850" y="433388"/>
          <p14:tracePt t="31245" x="365125" y="433388"/>
          <p14:tracePt t="31245" x="263525" y="425450"/>
          <p14:tracePt t="31245" x="152400" y="407988"/>
          <p14:tracePt t="31245" x="33338" y="400050"/>
        </p14:tracePtLst>
      </p14:laserTraceLst>
    </p:ext>
  </p:extLst>
</p:sld>
</file>

<file path=ppt/tags/tag1.xml><?xml version="1.0" encoding="utf-8"?>
<p:tagLst xmlns:a="http://schemas.openxmlformats.org/drawingml/2006/main" xmlns:r="http://schemas.openxmlformats.org/officeDocument/2006/relationships" xmlns:p="http://schemas.openxmlformats.org/presentationml/2006/main">
  <p:tag name="TIMING" val="|9.4|28.9|2.9|3.5|6.4"/>
</p:tagLst>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3632</TotalTime>
  <Words>3543</Words>
  <Application>Microsoft Office PowerPoint</Application>
  <PresentationFormat>ワイド画面</PresentationFormat>
  <Paragraphs>271</Paragraphs>
  <Slides>17</Slides>
  <Notes>17</Notes>
  <HiddenSlides>0</HiddenSlides>
  <MMClips>17</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17</vt:i4>
      </vt:variant>
    </vt:vector>
  </HeadingPairs>
  <TitlesOfParts>
    <vt:vector size="28" baseType="lpstr">
      <vt:lpstr>BIZ UDP明朝 Medium</vt:lpstr>
      <vt:lpstr>HGSｺﾞｼｯｸE</vt:lpstr>
      <vt:lpstr>ＭＳ Ｐゴシック</vt:lpstr>
      <vt:lpstr>ＭＳ ゴシック</vt:lpstr>
      <vt:lpstr>ＭＳ 明朝</vt:lpstr>
      <vt:lpstr>メイリオ</vt:lpstr>
      <vt:lpstr>Arial</vt:lpstr>
      <vt:lpstr>Calibri</vt:lpstr>
      <vt:lpstr>Century Gothic</vt:lpstr>
      <vt:lpstr>Wingdings 3</vt:lpstr>
      <vt:lpstr>ウィスプ</vt:lpstr>
      <vt:lpstr>令和６年度　入間市　 地域密着型サービス事業者集団指導</vt:lpstr>
      <vt:lpstr>PowerPoint プレゼンテーション</vt:lpstr>
      <vt:lpstr>PowerPoint プレゼンテーション</vt:lpstr>
      <vt:lpstr>令和６年　 介護報酬改定の主な事項について</vt:lpstr>
      <vt:lpstr>（１）業務継続計画未策定減算の導入①</vt:lpstr>
      <vt:lpstr>（１）業務継続計画未策定減算の導入② </vt:lpstr>
      <vt:lpstr>（２）高齢者虐待防止措置未実施減算の導入①  </vt:lpstr>
      <vt:lpstr>（２）高齢者虐待防止措置未実施減算の導入②  </vt:lpstr>
      <vt:lpstr>（３）身体的拘束等の適正化の推進①  </vt:lpstr>
      <vt:lpstr>（３）身体的拘束等の適正化の推進②  </vt:lpstr>
      <vt:lpstr>（３）身体的拘束等の適正化の推進③  </vt:lpstr>
      <vt:lpstr>（４）生産性向上の取組み①   </vt:lpstr>
      <vt:lpstr>（４）生産性向上の取組み②   </vt:lpstr>
      <vt:lpstr>（５）管理者の業務範囲の拡大   </vt:lpstr>
      <vt:lpstr>（６）書面掲示規制の見直し 　　　　　　（ウェブサイトへの掲載）   </vt:lpstr>
      <vt:lpstr>PowerPoint プレゼンテーション</vt:lpstr>
      <vt:lpstr>地域密着型通所介護</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令和３年度事業者集団指導</dc:title>
  <dc:creator>IRWS3352(LIFEBOOK A574/M)</dc:creator>
  <cp:lastModifiedBy>IRWS6057</cp:lastModifiedBy>
  <cp:revision>231</cp:revision>
  <cp:lastPrinted>2021-06-29T04:24:52Z</cp:lastPrinted>
  <dcterms:created xsi:type="dcterms:W3CDTF">2021-06-03T04:49:14Z</dcterms:created>
  <dcterms:modified xsi:type="dcterms:W3CDTF">2024-10-08T02:35:23Z</dcterms:modified>
</cp:coreProperties>
</file>