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24"/>
  </p:notesMasterIdLst>
  <p:handoutMasterIdLst>
    <p:handoutMasterId r:id="rId25"/>
  </p:handoutMasterIdLst>
  <p:sldIdLst>
    <p:sldId id="335" r:id="rId2"/>
    <p:sldId id="336" r:id="rId3"/>
    <p:sldId id="337" r:id="rId4"/>
    <p:sldId id="283" r:id="rId5"/>
    <p:sldId id="284" r:id="rId6"/>
    <p:sldId id="281" r:id="rId7"/>
    <p:sldId id="258" r:id="rId8"/>
    <p:sldId id="264" r:id="rId9"/>
    <p:sldId id="265" r:id="rId10"/>
    <p:sldId id="266" r:id="rId11"/>
    <p:sldId id="328" r:id="rId12"/>
    <p:sldId id="329" r:id="rId13"/>
    <p:sldId id="330" r:id="rId14"/>
    <p:sldId id="333" r:id="rId15"/>
    <p:sldId id="287" r:id="rId16"/>
    <p:sldId id="294" r:id="rId17"/>
    <p:sldId id="308" r:id="rId18"/>
    <p:sldId id="285" r:id="rId19"/>
    <p:sldId id="331" r:id="rId20"/>
    <p:sldId id="305" r:id="rId21"/>
    <p:sldId id="338" r:id="rId22"/>
    <p:sldId id="339" r:id="rId23"/>
  </p:sldIdLst>
  <p:sldSz cx="12192000" cy="6858000"/>
  <p:notesSz cx="9939338" cy="68072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E78712"/>
    <a:srgbClr val="FF6600"/>
    <a:srgbClr val="3A7655"/>
    <a:srgbClr val="F452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5153" autoAdjust="0"/>
  </p:normalViewPr>
  <p:slideViewPr>
    <p:cSldViewPr snapToGrid="0">
      <p:cViewPr varScale="1">
        <p:scale>
          <a:sx n="84" d="100"/>
          <a:sy n="84" d="100"/>
        </p:scale>
        <p:origin x="658"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7046" cy="34154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9992" y="1"/>
            <a:ext cx="4307046" cy="341542"/>
          </a:xfrm>
          <a:prstGeom prst="rect">
            <a:avLst/>
          </a:prstGeom>
        </p:spPr>
        <p:txBody>
          <a:bodyPr vert="horz" lIns="91440" tIns="45720" rIns="91440" bIns="45720" rtlCol="0"/>
          <a:lstStyle>
            <a:lvl1pPr algn="r">
              <a:defRPr sz="1200"/>
            </a:lvl1pPr>
          </a:lstStyle>
          <a:p>
            <a:fld id="{AE1D782A-D238-49EC-A695-FE97711AD4F9}" type="datetimeFigureOut">
              <a:rPr kumimoji="1" lang="ja-JP" altLang="en-US" smtClean="0"/>
              <a:t>2024/10/8</a:t>
            </a:fld>
            <a:endParaRPr kumimoji="1" lang="ja-JP" altLang="en-US"/>
          </a:p>
        </p:txBody>
      </p:sp>
      <p:sp>
        <p:nvSpPr>
          <p:cNvPr id="4" name="フッター プレースホルダー 3"/>
          <p:cNvSpPr>
            <a:spLocks noGrp="1"/>
          </p:cNvSpPr>
          <p:nvPr>
            <p:ph type="ftr" sz="quarter" idx="2"/>
          </p:nvPr>
        </p:nvSpPr>
        <p:spPr>
          <a:xfrm>
            <a:off x="0" y="6465659"/>
            <a:ext cx="4307046" cy="341541"/>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9992" y="6465659"/>
            <a:ext cx="4307046" cy="341541"/>
          </a:xfrm>
          <a:prstGeom prst="rect">
            <a:avLst/>
          </a:prstGeom>
        </p:spPr>
        <p:txBody>
          <a:bodyPr vert="horz" lIns="91440" tIns="45720" rIns="91440" bIns="45720" rtlCol="0" anchor="b"/>
          <a:lstStyle>
            <a:lvl1pPr algn="r">
              <a:defRPr sz="1200"/>
            </a:lvl1pPr>
          </a:lstStyle>
          <a:p>
            <a:fld id="{D1248CF2-6A21-41A2-8F73-591C77CEA5F2}" type="slidenum">
              <a:rPr kumimoji="1" lang="ja-JP" altLang="en-US" smtClean="0"/>
              <a:t>‹#›</a:t>
            </a:fld>
            <a:endParaRPr kumimoji="1" lang="ja-JP" altLang="en-US"/>
          </a:p>
        </p:txBody>
      </p:sp>
    </p:spTree>
    <p:extLst>
      <p:ext uri="{BB962C8B-B14F-4D97-AF65-F5344CB8AC3E}">
        <p14:creationId xmlns:p14="http://schemas.microsoft.com/office/powerpoint/2010/main" val="3728756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6888" cy="3413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275" y="0"/>
            <a:ext cx="4308475" cy="341313"/>
          </a:xfrm>
          <a:prstGeom prst="rect">
            <a:avLst/>
          </a:prstGeom>
        </p:spPr>
        <p:txBody>
          <a:bodyPr vert="horz" lIns="91440" tIns="45720" rIns="91440" bIns="45720" rtlCol="0"/>
          <a:lstStyle>
            <a:lvl1pPr algn="r">
              <a:defRPr sz="1200"/>
            </a:lvl1pPr>
          </a:lstStyle>
          <a:p>
            <a:fld id="{B066075B-9A2C-4FD5-B971-E08635E2BFFE}" type="datetimeFigureOut">
              <a:rPr kumimoji="1" lang="ja-JP" altLang="en-US" smtClean="0"/>
              <a:t>2024/10/8</a:t>
            </a:fld>
            <a:endParaRPr kumimoji="1" lang="ja-JP" altLang="en-US"/>
          </a:p>
        </p:txBody>
      </p:sp>
      <p:sp>
        <p:nvSpPr>
          <p:cNvPr id="4" name="スライド イメージ プレースホルダー 3"/>
          <p:cNvSpPr>
            <a:spLocks noGrp="1" noRot="1" noChangeAspect="1"/>
          </p:cNvSpPr>
          <p:nvPr>
            <p:ph type="sldImg" idx="2"/>
          </p:nvPr>
        </p:nvSpPr>
        <p:spPr>
          <a:xfrm>
            <a:off x="2927350" y="850900"/>
            <a:ext cx="4084638" cy="2297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775" y="3276600"/>
            <a:ext cx="7951788" cy="26797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888"/>
            <a:ext cx="4306888" cy="3413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275" y="6465888"/>
            <a:ext cx="4308475" cy="341312"/>
          </a:xfrm>
          <a:prstGeom prst="rect">
            <a:avLst/>
          </a:prstGeom>
        </p:spPr>
        <p:txBody>
          <a:bodyPr vert="horz" lIns="91440" tIns="45720" rIns="91440" bIns="45720" rtlCol="0" anchor="b"/>
          <a:lstStyle>
            <a:lvl1pPr algn="r">
              <a:defRPr sz="1200"/>
            </a:lvl1pPr>
          </a:lstStyle>
          <a:p>
            <a:fld id="{C4D15E5C-5334-4D2A-BA7C-A181DCAFD67E}" type="slidenum">
              <a:rPr kumimoji="1" lang="ja-JP" altLang="en-US" smtClean="0"/>
              <a:t>‹#›</a:t>
            </a:fld>
            <a:endParaRPr kumimoji="1" lang="ja-JP" altLang="en-US"/>
          </a:p>
        </p:txBody>
      </p:sp>
    </p:spTree>
    <p:extLst>
      <p:ext uri="{BB962C8B-B14F-4D97-AF65-F5344CB8AC3E}">
        <p14:creationId xmlns:p14="http://schemas.microsoft.com/office/powerpoint/2010/main" val="35944711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認知症対応型共同生活介護で見直しのあった加算は、</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医療連携体制加算、科学的介護推進体制加算、夜間支援体制加算の３つです。事業所で、算定している加算がありましたら、それぞれの変更項目についてご確認ください。</a:t>
            </a:r>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a:t>
            </a:fld>
            <a:endParaRPr kumimoji="1" lang="ja-JP" altLang="en-US"/>
          </a:p>
        </p:txBody>
      </p:sp>
    </p:spTree>
    <p:extLst>
      <p:ext uri="{BB962C8B-B14F-4D97-AF65-F5344CB8AC3E}">
        <p14:creationId xmlns:p14="http://schemas.microsoft.com/office/powerpoint/2010/main" val="1446093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b="1" dirty="0">
                <a:solidFill>
                  <a:srgbClr val="00B050"/>
                </a:solidFill>
              </a:rPr>
              <a:t>苦情処理</a:t>
            </a:r>
            <a:r>
              <a:rPr lang="ja-JP" altLang="en-US" b="1" dirty="0">
                <a:solidFill>
                  <a:srgbClr val="00B050"/>
                </a:solidFill>
              </a:rPr>
              <a:t>に関してです。</a:t>
            </a:r>
            <a:endParaRPr lang="en-US" altLang="ja-JP" b="1" dirty="0">
              <a:solidFill>
                <a:srgbClr val="00B050"/>
              </a:solidFill>
            </a:endParaRPr>
          </a:p>
          <a:p>
            <a:endParaRPr kumimoji="1" lang="en-US" altLang="ja-JP" b="1" dirty="0">
              <a:solidFill>
                <a:srgbClr val="00B050"/>
              </a:solidFill>
            </a:endParaRPr>
          </a:p>
          <a:p>
            <a:r>
              <a:rPr kumimoji="1" lang="ja-JP" altLang="en-US" dirty="0"/>
              <a:t>苦情に対し適切に対応するためにも、苦情を受け付けた場合は記録し、保管しなければなりません。</a:t>
            </a:r>
          </a:p>
          <a:p>
            <a:endParaRPr kumimoji="1" lang="ja-JP" altLang="en-US" dirty="0"/>
          </a:p>
          <a:p>
            <a:r>
              <a:rPr kumimoji="1" lang="en-US" altLang="ja-JP" dirty="0"/>
              <a:t>【</a:t>
            </a:r>
            <a:r>
              <a:rPr kumimoji="1" lang="ja-JP" altLang="en-US" dirty="0"/>
              <a:t>苦情の関するファイルが整備されていない事業所</a:t>
            </a:r>
            <a:r>
              <a:rPr kumimoji="1" lang="en-US" altLang="ja-JP" dirty="0"/>
              <a:t>】</a:t>
            </a:r>
            <a:r>
              <a:rPr kumimoji="1" lang="ja-JP" altLang="en-US" dirty="0"/>
              <a:t>や</a:t>
            </a:r>
            <a:endParaRPr kumimoji="1" lang="en-US" altLang="ja-JP" dirty="0"/>
          </a:p>
          <a:p>
            <a:r>
              <a:rPr kumimoji="1" lang="ja-JP" altLang="en-US" dirty="0"/>
              <a:t>　</a:t>
            </a:r>
          </a:p>
          <a:p>
            <a:r>
              <a:rPr kumimoji="1" lang="en-US" altLang="ja-JP" dirty="0"/>
              <a:t>【</a:t>
            </a:r>
            <a:r>
              <a:rPr kumimoji="1" lang="ja-JP" altLang="en-US" dirty="0"/>
              <a:t>苦情の報告様式がない事業所</a:t>
            </a:r>
            <a:r>
              <a:rPr kumimoji="1" lang="en-US" altLang="ja-JP" dirty="0"/>
              <a:t>】</a:t>
            </a:r>
            <a:r>
              <a:rPr kumimoji="1" lang="ja-JP" altLang="en-US" dirty="0"/>
              <a:t>がありましたので</a:t>
            </a:r>
            <a:endParaRPr kumimoji="1" lang="en-US" altLang="ja-JP" dirty="0"/>
          </a:p>
          <a:p>
            <a:r>
              <a:rPr kumimoji="1" lang="ja-JP" altLang="en-US" dirty="0"/>
              <a:t>適切な取り扱いをお願いします。</a:t>
            </a:r>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10</a:t>
            </a:fld>
            <a:endParaRPr kumimoji="1" lang="ja-JP" altLang="en-US"/>
          </a:p>
        </p:txBody>
      </p:sp>
    </p:spTree>
    <p:extLst>
      <p:ext uri="{BB962C8B-B14F-4D97-AF65-F5344CB8AC3E}">
        <p14:creationId xmlns:p14="http://schemas.microsoft.com/office/powerpoint/2010/main" val="1106268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⑤運営推進会議について</a:t>
            </a:r>
            <a:endParaRPr lang="en-US" altLang="ja-JP" b="1" dirty="0">
              <a:solidFill>
                <a:srgbClr val="00B050"/>
              </a:solidFill>
            </a:endParaRPr>
          </a:p>
          <a:p>
            <a:endParaRPr kumimoji="1" lang="en-US" altLang="ja-JP" b="1" dirty="0">
              <a:solidFill>
                <a:srgbClr val="00B050"/>
              </a:solidFill>
            </a:endParaRPr>
          </a:p>
          <a:p>
            <a:r>
              <a:rPr lang="ja-JP" altLang="en-US" sz="1200" dirty="0"/>
              <a:t>地域密着型サービス事業所は、地域に開かれたサービスとすることで、サービスの質を確保する観点から、定期的に「運営推進会議」を開催しなければなりません。</a:t>
            </a:r>
            <a:endParaRPr lang="en-US" altLang="ja-JP" sz="1200" dirty="0"/>
          </a:p>
          <a:p>
            <a:endParaRPr kumimoji="1" lang="en-US" altLang="ja-JP" sz="1200" dirty="0"/>
          </a:p>
          <a:p>
            <a:pPr marL="0" indent="0">
              <a:buNone/>
            </a:pPr>
            <a:r>
              <a:rPr kumimoji="1" lang="ja-JP" altLang="en-US" sz="1200" dirty="0"/>
              <a:t>　→基準とおりに会議を開催できていない事業所がありましたので、基準通りの開催をお願いします。</a:t>
            </a:r>
            <a:endParaRPr kumimoji="1" lang="ja-JP" altLang="en-US" sz="11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11</a:t>
            </a:fld>
            <a:endParaRPr kumimoji="1" lang="ja-JP" altLang="en-US"/>
          </a:p>
        </p:txBody>
      </p:sp>
    </p:spTree>
    <p:extLst>
      <p:ext uri="{BB962C8B-B14F-4D97-AF65-F5344CB8AC3E}">
        <p14:creationId xmlns:p14="http://schemas.microsoft.com/office/powerpoint/2010/main" val="3909186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運営推進会議の開催頻度は</a:t>
            </a:r>
            <a:endParaRPr lang="en-US" altLang="ja-JP" b="1" dirty="0">
              <a:solidFill>
                <a:srgbClr val="00B050"/>
              </a:solidFill>
            </a:endParaRPr>
          </a:p>
          <a:p>
            <a:endParaRPr kumimoji="1" lang="en-US" altLang="ja-JP" b="0" dirty="0">
              <a:solidFill>
                <a:srgbClr val="00B050"/>
              </a:solidFill>
            </a:endParaRPr>
          </a:p>
          <a:p>
            <a:r>
              <a:rPr kumimoji="1" lang="ja-JP" altLang="en-US" b="0" dirty="0">
                <a:solidFill>
                  <a:srgbClr val="00B050"/>
                </a:solidFill>
              </a:rPr>
              <a:t>サービスごとに規定されています。</a:t>
            </a:r>
            <a:endParaRPr kumimoji="1" lang="en-US" altLang="ja-JP" b="0" dirty="0">
              <a:solidFill>
                <a:srgbClr val="00B050"/>
              </a:solidFill>
            </a:endParaRPr>
          </a:p>
          <a:p>
            <a:endParaRPr kumimoji="1" lang="en-US" altLang="ja-JP" b="0" dirty="0">
              <a:solidFill>
                <a:srgbClr val="00B050"/>
              </a:solidFill>
            </a:endParaRPr>
          </a:p>
          <a:p>
            <a:r>
              <a:rPr kumimoji="1" lang="ja-JP" altLang="en-US" b="0" dirty="0">
                <a:solidFill>
                  <a:srgbClr val="00B050"/>
                </a:solidFill>
              </a:rPr>
              <a:t>地域密着型通所介護は半年に１回、それ以外のサービスは２か月に１回です。</a:t>
            </a:r>
            <a:endParaRPr kumimoji="1" lang="ja-JP" altLang="en-US" b="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12</a:t>
            </a:fld>
            <a:endParaRPr kumimoji="1" lang="ja-JP" altLang="en-US"/>
          </a:p>
        </p:txBody>
      </p:sp>
    </p:spTree>
    <p:extLst>
      <p:ext uri="{BB962C8B-B14F-4D97-AF65-F5344CB8AC3E}">
        <p14:creationId xmlns:p14="http://schemas.microsoft.com/office/powerpoint/2010/main" val="193403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t>運営推進会議の構成員としては</a:t>
            </a:r>
            <a:endParaRPr kumimoji="1" lang="en-US" altLang="ja-JP" sz="1200" dirty="0"/>
          </a:p>
          <a:p>
            <a:endParaRPr kumimoji="1" lang="en-US" altLang="ja-JP" dirty="0"/>
          </a:p>
          <a:p>
            <a:pPr marL="0" indent="0">
              <a:buNone/>
            </a:pPr>
            <a:r>
              <a:rPr kumimoji="1" lang="ja-JP" altLang="en-US" sz="1200" dirty="0"/>
              <a:t>　・利用者や利用者の家族　</a:t>
            </a:r>
          </a:p>
          <a:p>
            <a:pPr marL="0" indent="0">
              <a:buNone/>
            </a:pPr>
            <a:r>
              <a:rPr kumimoji="1" lang="ja-JP" altLang="en-US" sz="1200" dirty="0"/>
              <a:t>　・地域住民の代表（町内役員、民生委員、老人クラブの代表者など）</a:t>
            </a:r>
          </a:p>
          <a:p>
            <a:pPr marL="0" indent="0">
              <a:buNone/>
            </a:pPr>
            <a:r>
              <a:rPr kumimoji="1" lang="ja-JP" altLang="en-US" sz="1200" dirty="0"/>
              <a:t>　・市町村職員</a:t>
            </a:r>
          </a:p>
          <a:p>
            <a:pPr marL="0" indent="0">
              <a:buNone/>
            </a:pPr>
            <a:r>
              <a:rPr kumimoji="1" lang="ja-JP" altLang="en-US" sz="1200" dirty="0"/>
              <a:t>　・地域包括支援センター職員　となります。</a:t>
            </a:r>
            <a:endParaRPr kumimoji="1" lang="en-US" altLang="ja-JP" sz="1200" dirty="0"/>
          </a:p>
          <a:p>
            <a:pPr marL="0" indent="0">
              <a:buNone/>
            </a:pPr>
            <a:r>
              <a:rPr kumimoji="1" lang="ja-JP" altLang="en-US" sz="1200" dirty="0"/>
              <a:t>原則としてこのメンバーを構成員とする必要がありますが、毎回すべての構成員が会議に出席する必要はありません。</a:t>
            </a:r>
            <a:endParaRPr kumimoji="1" lang="en-US" altLang="ja-JP" sz="1200" dirty="0"/>
          </a:p>
          <a:p>
            <a:pPr marL="0" indent="0">
              <a:buNone/>
            </a:pPr>
            <a:endParaRPr kumimoji="1" lang="en-US" altLang="ja-JP" sz="1200" dirty="0"/>
          </a:p>
          <a:p>
            <a:pPr marL="0" indent="0">
              <a:buNone/>
            </a:pPr>
            <a:r>
              <a:rPr kumimoji="1" lang="ja-JP" altLang="en-US" sz="1200" dirty="0"/>
              <a:t>コロナ過では書面開催などが認められていましたが、現在はそのような臨時的な取り扱いは終了しております。規定通りの開催をお願いします。</a:t>
            </a:r>
            <a:endParaRPr lang="en-US" altLang="ja-JP" sz="1200" dirty="0"/>
          </a:p>
          <a:p>
            <a:pPr marL="0" indent="0">
              <a:buNone/>
            </a:pPr>
            <a:endParaRPr kumimoji="1" lang="en-US" altLang="ja-JP" sz="1200" dirty="0"/>
          </a:p>
          <a:p>
            <a:pPr marL="0" indent="0">
              <a:buNone/>
            </a:pPr>
            <a:endParaRPr kumimoji="1"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13</a:t>
            </a:fld>
            <a:endParaRPr kumimoji="1" lang="ja-JP" altLang="en-US"/>
          </a:p>
        </p:txBody>
      </p:sp>
    </p:spTree>
    <p:extLst>
      <p:ext uri="{BB962C8B-B14F-4D97-AF65-F5344CB8AC3E}">
        <p14:creationId xmlns:p14="http://schemas.microsoft.com/office/powerpoint/2010/main" val="472329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加算の要件について</a:t>
            </a:r>
            <a:endParaRPr lang="en-US" altLang="ja-JP" b="1" dirty="0">
              <a:solidFill>
                <a:srgbClr val="00B050"/>
              </a:solidFill>
            </a:endParaRPr>
          </a:p>
          <a:p>
            <a:endParaRPr kumimoji="1" lang="en-US" altLang="ja-JP" b="1" dirty="0">
              <a:solidFill>
                <a:srgbClr val="00B050"/>
              </a:solidFill>
            </a:endParaRPr>
          </a:p>
          <a:p>
            <a:pPr marL="0" indent="0">
              <a:buNone/>
            </a:pPr>
            <a:r>
              <a:rPr lang="ja-JP" altLang="en-US" sz="1400" b="1" dirty="0"/>
              <a:t>加算の取得要件を満たしていないもの</a:t>
            </a:r>
            <a:r>
              <a:rPr lang="ja-JP" altLang="en-US" sz="1400" dirty="0"/>
              <a:t>がありました。</a:t>
            </a:r>
            <a:endParaRPr lang="en-US" altLang="ja-JP" sz="1400" dirty="0"/>
          </a:p>
          <a:p>
            <a:pPr marL="0" indent="0">
              <a:buNone/>
            </a:pPr>
            <a:r>
              <a:rPr lang="ja-JP" altLang="en-US" sz="1200" dirty="0"/>
              <a:t>以前から取ってる加算でも、担当者の変更や、改正により要件の変更があったりした場合、要件を満たしてないことに気づかないまま取り続けてしまっているケースがあります。</a:t>
            </a:r>
            <a:endParaRPr lang="en-US" altLang="ja-JP" sz="1200" dirty="0"/>
          </a:p>
          <a:p>
            <a:pPr marL="0" indent="0">
              <a:buNone/>
            </a:pPr>
            <a:endParaRPr kumimoji="1" lang="en-US" altLang="ja-JP" sz="1200" dirty="0"/>
          </a:p>
          <a:p>
            <a:pPr marL="0" indent="0">
              <a:buNone/>
            </a:pPr>
            <a:r>
              <a:rPr kumimoji="1" lang="ja-JP" altLang="en-US" sz="1200" dirty="0"/>
              <a:t>例としては</a:t>
            </a:r>
            <a:endParaRPr kumimoji="1" lang="en-US" altLang="ja-JP" sz="1200" dirty="0"/>
          </a:p>
          <a:p>
            <a:pPr marL="0" indent="0">
              <a:buNone/>
            </a:pPr>
            <a:r>
              <a:rPr lang="ja-JP" altLang="en-US" sz="1200" b="1" dirty="0"/>
              <a:t>地域密着型通所介護の　「個別機能訓練加算」について</a:t>
            </a:r>
            <a:endParaRPr lang="en-US" altLang="ja-JP" sz="1200" b="1" dirty="0"/>
          </a:p>
          <a:p>
            <a:pPr marL="0" indent="0">
              <a:buNone/>
            </a:pPr>
            <a:r>
              <a:rPr lang="ja-JP" altLang="en-US" sz="1200" dirty="0"/>
              <a:t>　　　・・・機能訓練指導員等が利用者の居宅を３か月に１回訪問し、訓練計画の進捗状況等を説明し、必要に応じて個別機能訓練計画の見直し等が必要ですが、訪問してなかったり、その記録が無いものがありました。</a:t>
            </a:r>
            <a:endParaRPr lang="en-US" altLang="ja-JP" sz="1200" dirty="0"/>
          </a:p>
          <a:p>
            <a:pPr marL="0" indent="0">
              <a:buNone/>
            </a:pPr>
            <a:r>
              <a:rPr kumimoji="1" lang="ja-JP" altLang="en-US" dirty="0"/>
              <a:t>　</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　事業所の取っている加算の要件を確認してください。</a:t>
            </a:r>
            <a:endParaRPr lang="en-US" altLang="ja-JP" sz="1200" dirty="0"/>
          </a:p>
          <a:p>
            <a:pPr marL="0" indent="0">
              <a:buNone/>
            </a:pP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14</a:t>
            </a:fld>
            <a:endParaRPr kumimoji="1" lang="ja-JP" altLang="en-US"/>
          </a:p>
        </p:txBody>
      </p:sp>
    </p:spTree>
    <p:extLst>
      <p:ext uri="{BB962C8B-B14F-4D97-AF65-F5344CB8AC3E}">
        <p14:creationId xmlns:p14="http://schemas.microsoft.com/office/powerpoint/2010/main" val="262432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その他の注意事項です。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15</a:t>
            </a:fld>
            <a:endParaRPr kumimoji="1" lang="ja-JP" altLang="en-US"/>
          </a:p>
        </p:txBody>
      </p:sp>
    </p:spTree>
    <p:extLst>
      <p:ext uri="{BB962C8B-B14F-4D97-AF65-F5344CB8AC3E}">
        <p14:creationId xmlns:p14="http://schemas.microsoft.com/office/powerpoint/2010/main" val="2084034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1" dirty="0">
                <a:solidFill>
                  <a:srgbClr val="00B050"/>
                </a:solidFill>
              </a:rPr>
              <a:t>事業所の指定更新申請について</a:t>
            </a:r>
            <a:endParaRPr kumimoji="1" lang="en-US" altLang="ja-JP" b="1" dirty="0">
              <a:solidFill>
                <a:srgbClr val="00B050"/>
              </a:solidFill>
            </a:endParaRPr>
          </a:p>
          <a:p>
            <a:endParaRPr kumimoji="1" lang="en-US" altLang="ja-JP" b="1" dirty="0">
              <a:solidFill>
                <a:srgbClr val="00B050"/>
              </a:solidFill>
            </a:endParaRPr>
          </a:p>
          <a:p>
            <a:r>
              <a:rPr kumimoji="1" lang="ja-JP" altLang="en-US" sz="1200" dirty="0"/>
              <a:t>有効期限の一か月前には更新申請を出してください。</a:t>
            </a:r>
            <a:endParaRPr kumimoji="1" lang="en-US" altLang="ja-JP" sz="1200" dirty="0"/>
          </a:p>
          <a:p>
            <a:pPr marL="0" indent="0">
              <a:buNone/>
            </a:pPr>
            <a:endParaRPr kumimoji="1" lang="en-US" altLang="ja-JP" sz="1200" dirty="0"/>
          </a:p>
          <a:p>
            <a:r>
              <a:rPr lang="ja-JP" altLang="en-US" sz="1200" dirty="0"/>
              <a:t>有効期限が切れると介護保険の請求ができなくなりますので、必ず確認してください。</a:t>
            </a:r>
            <a:endParaRPr lang="en-US" altLang="ja-JP" sz="1200" dirty="0"/>
          </a:p>
          <a:p>
            <a:pPr marL="0" indent="0">
              <a:buNone/>
            </a:pPr>
            <a:endParaRPr lang="en-US" altLang="ja-JP" sz="1200" dirty="0"/>
          </a:p>
          <a:p>
            <a:pPr marL="0" indent="0">
              <a:buNone/>
            </a:pPr>
            <a:r>
              <a:rPr lang="en-US" altLang="ja-JP" sz="1200" dirty="0"/>
              <a:t>※</a:t>
            </a:r>
            <a:r>
              <a:rPr lang="ja-JP" altLang="en-US" sz="1200" dirty="0"/>
              <a:t>更新書類は市公式</a:t>
            </a:r>
            <a:r>
              <a:rPr lang="en-US" altLang="ja-JP" sz="1200" dirty="0"/>
              <a:t>HP</a:t>
            </a:r>
            <a:r>
              <a:rPr lang="ja-JP" altLang="en-US" sz="1200" dirty="0"/>
              <a:t>に掲載しております。</a:t>
            </a:r>
            <a:endParaRPr lang="en-US" altLang="ja-JP" sz="1200" dirty="0"/>
          </a:p>
          <a:p>
            <a:pPr marL="0" indent="0">
              <a:buNone/>
            </a:pPr>
            <a:r>
              <a:rPr lang="ja-JP" altLang="en-US" sz="1200" dirty="0"/>
              <a:t>今年度より書式が変更となり、大幅に簡素化されております。</a:t>
            </a:r>
            <a:r>
              <a:rPr lang="ja-JP" altLang="en-US" dirty="0"/>
              <a:t>　以前は多くの書類を用意してい頂いてましたが、省略できる書類も多くなりましたので、事業所の皆様の負担が少しは軽減していると思います。　　　　</a:t>
            </a:r>
            <a:endParaRPr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16</a:t>
            </a:fld>
            <a:endParaRPr kumimoji="1" lang="ja-JP" altLang="en-US"/>
          </a:p>
        </p:txBody>
      </p:sp>
    </p:spTree>
    <p:extLst>
      <p:ext uri="{BB962C8B-B14F-4D97-AF65-F5344CB8AC3E}">
        <p14:creationId xmlns:p14="http://schemas.microsoft.com/office/powerpoint/2010/main" val="3396843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体制届について</a:t>
            </a:r>
            <a:endParaRPr lang="en-US" altLang="ja-JP" b="1" dirty="0">
              <a:solidFill>
                <a:srgbClr val="00B050"/>
              </a:solidFill>
            </a:endParaRPr>
          </a:p>
          <a:p>
            <a:endParaRPr kumimoji="1" lang="en-US" altLang="ja-JP" b="1" dirty="0">
              <a:solidFill>
                <a:srgbClr val="00B050"/>
              </a:solidFill>
            </a:endParaRPr>
          </a:p>
          <a:p>
            <a:pPr marL="0" indent="0">
              <a:buNone/>
            </a:pPr>
            <a:r>
              <a:rPr kumimoji="1" lang="ja-JP" altLang="en-US" sz="1200" dirty="0">
                <a:latin typeface="+mn-ea"/>
              </a:rPr>
              <a:t>届け出ている体制加算に</a:t>
            </a:r>
            <a:r>
              <a:rPr kumimoji="1" lang="ja-JP" altLang="en-US" sz="1200" b="1" dirty="0">
                <a:latin typeface="+mn-ea"/>
              </a:rPr>
              <a:t>変更</a:t>
            </a:r>
            <a:r>
              <a:rPr kumimoji="1" lang="ja-JP" altLang="en-US" sz="1200" dirty="0">
                <a:latin typeface="+mn-ea"/>
              </a:rPr>
              <a:t>がある場合には、</a:t>
            </a:r>
            <a:endParaRPr kumimoji="1" lang="en-US" altLang="ja-JP" sz="1200" dirty="0">
              <a:latin typeface="+mn-ea"/>
            </a:endParaRPr>
          </a:p>
          <a:p>
            <a:pPr marL="0" indent="0">
              <a:buNone/>
            </a:pPr>
            <a:r>
              <a:rPr kumimoji="1" lang="ja-JP" altLang="en-US" sz="1200" dirty="0">
                <a:latin typeface="+mn-ea"/>
              </a:rPr>
              <a:t>変更月の</a:t>
            </a:r>
            <a:r>
              <a:rPr kumimoji="1" lang="ja-JP" altLang="en-US" sz="1200" b="1" dirty="0">
                <a:latin typeface="+mn-ea"/>
              </a:rPr>
              <a:t>前月末日</a:t>
            </a:r>
            <a:r>
              <a:rPr kumimoji="1" lang="ja-JP" altLang="en-US" sz="1200" dirty="0">
                <a:latin typeface="+mn-ea"/>
              </a:rPr>
              <a:t>までに</a:t>
            </a:r>
            <a:endParaRPr kumimoji="1" lang="en-US" altLang="ja-JP" sz="1200" dirty="0">
              <a:latin typeface="+mn-ea"/>
            </a:endParaRPr>
          </a:p>
          <a:p>
            <a:pPr marL="0" indent="0">
              <a:buNone/>
            </a:pPr>
            <a:endParaRPr kumimoji="1" lang="en-US" altLang="ja-JP" sz="1200" dirty="0">
              <a:latin typeface="+mn-ea"/>
            </a:endParaRPr>
          </a:p>
          <a:p>
            <a:r>
              <a:rPr lang="ja-JP" altLang="en-US" sz="1200" dirty="0">
                <a:latin typeface="+mn-ea"/>
              </a:rPr>
              <a:t>「介護給付費算定に係る体制等に関する届出書」（体制届）と</a:t>
            </a:r>
            <a:endParaRPr lang="en-US" altLang="ja-JP" sz="1200" dirty="0">
              <a:latin typeface="+mn-ea"/>
            </a:endParaRPr>
          </a:p>
          <a:p>
            <a:r>
              <a:rPr kumimoji="1" lang="ja-JP" altLang="en-US" sz="1200" dirty="0">
                <a:latin typeface="+mn-ea"/>
              </a:rPr>
              <a:t>「</a:t>
            </a:r>
            <a:r>
              <a:rPr lang="ja-JP" altLang="en-US" sz="1200" dirty="0">
                <a:latin typeface="+mn-ea"/>
              </a:rPr>
              <a:t>介護給付費算定に係る体制等状況一覧表」（体制状況一覧表）を提出してください。</a:t>
            </a:r>
            <a:endParaRPr lang="en-US" altLang="ja-JP" sz="1200" dirty="0">
              <a:latin typeface="+mn-ea"/>
            </a:endParaRPr>
          </a:p>
          <a:p>
            <a:r>
              <a:rPr lang="ja-JP" altLang="en-US" sz="1200" dirty="0">
                <a:latin typeface="+mn-ea"/>
              </a:rPr>
              <a:t>今年度から、電子申請を受け付けています。入間市</a:t>
            </a:r>
            <a:r>
              <a:rPr lang="en-US" altLang="ja-JP" sz="1200" dirty="0">
                <a:latin typeface="+mn-ea"/>
              </a:rPr>
              <a:t>HP</a:t>
            </a:r>
            <a:r>
              <a:rPr lang="ja-JP" altLang="en-US" sz="1200" dirty="0">
                <a:latin typeface="+mn-ea"/>
              </a:rPr>
              <a:t>の申請フォームから提出してください。</a:t>
            </a:r>
            <a:endParaRPr lang="en-US" altLang="ja-JP" sz="1200" dirty="0">
              <a:latin typeface="+mn-ea"/>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17</a:t>
            </a:fld>
            <a:endParaRPr kumimoji="1" lang="ja-JP" altLang="en-US"/>
          </a:p>
        </p:txBody>
      </p:sp>
    </p:spTree>
    <p:extLst>
      <p:ext uri="{BB962C8B-B14F-4D97-AF65-F5344CB8AC3E}">
        <p14:creationId xmlns:p14="http://schemas.microsoft.com/office/powerpoint/2010/main" val="3520217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b="1" dirty="0">
                <a:solidFill>
                  <a:srgbClr val="00B050"/>
                </a:solidFill>
              </a:rPr>
              <a:t>事故報告について</a:t>
            </a:r>
            <a:endParaRPr lang="en-US" altLang="ja-JP" b="1" dirty="0">
              <a:solidFill>
                <a:srgbClr val="00B050"/>
              </a:solidFill>
            </a:endParaRPr>
          </a:p>
          <a:p>
            <a:endParaRPr kumimoji="1" lang="en-US" altLang="ja-JP" b="1" dirty="0">
              <a:solidFill>
                <a:srgbClr val="00B050"/>
              </a:solidFill>
            </a:endParaRPr>
          </a:p>
          <a:p>
            <a:r>
              <a:rPr kumimoji="1" lang="ja-JP" altLang="en-US" dirty="0"/>
              <a:t>事業所で事故等が発生し場合は、市へ報告をお願いします。</a:t>
            </a:r>
          </a:p>
          <a:p>
            <a:r>
              <a:rPr kumimoji="1" lang="ja-JP" altLang="en-US" dirty="0"/>
              <a:t>基本的に、事業所で医療機関を受診するような事故が起きた場合は、報告をお願いします。</a:t>
            </a:r>
            <a:endParaRPr kumimoji="1" lang="en-US" altLang="ja-JP" dirty="0"/>
          </a:p>
          <a:p>
            <a:r>
              <a:rPr kumimoji="1" lang="ja-JP" altLang="en-US" dirty="0"/>
              <a:t>事故の他にも表にあるような、感染症や、利用者に損害を与えるような職員の不祥事、災害などで被害が出た場合にも報告をお願いします。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18</a:t>
            </a:fld>
            <a:endParaRPr kumimoji="1" lang="ja-JP" altLang="en-US"/>
          </a:p>
        </p:txBody>
      </p:sp>
    </p:spTree>
    <p:extLst>
      <p:ext uri="{BB962C8B-B14F-4D97-AF65-F5344CB8AC3E}">
        <p14:creationId xmlns:p14="http://schemas.microsoft.com/office/powerpoint/2010/main" val="2606302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事故報告書の書式は、</a:t>
            </a:r>
            <a:endParaRPr kumimoji="1" lang="en-US" altLang="ja-JP" dirty="0"/>
          </a:p>
          <a:p>
            <a:r>
              <a:rPr kumimoji="1" lang="ja-JP" altLang="en-US" sz="1200" dirty="0">
                <a:latin typeface="メイリオ" panose="020B0604030504040204" pitchFamily="50" charset="-128"/>
                <a:ea typeface="メイリオ" panose="020B0604030504040204" pitchFamily="50" charset="-128"/>
              </a:rPr>
              <a:t>事故報告書の書式は市公式</a:t>
            </a:r>
            <a:r>
              <a:rPr kumimoji="1" lang="en-US" altLang="ja-JP" sz="1200" dirty="0">
                <a:latin typeface="メイリオ" panose="020B0604030504040204" pitchFamily="50" charset="-128"/>
                <a:ea typeface="メイリオ" panose="020B0604030504040204" pitchFamily="50" charset="-128"/>
              </a:rPr>
              <a:t>HP</a:t>
            </a:r>
            <a:r>
              <a:rPr kumimoji="1" lang="ja-JP" altLang="en-US" sz="1200" dirty="0">
                <a:latin typeface="メイリオ" panose="020B0604030504040204" pitchFamily="50" charset="-128"/>
                <a:ea typeface="メイリオ" panose="020B0604030504040204" pitchFamily="50" charset="-128"/>
              </a:rPr>
              <a:t>に掲載してあります。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事業所独自の書式がある場合は独自の物を提出可能です。ただし、入間市の書式の内容と確認し、無い項目があれば追記してください。</a:t>
            </a:r>
            <a:endParaRPr kumimoji="1" lang="en-US" altLang="ja-JP" sz="1200" dirty="0">
              <a:latin typeface="メイリオ" panose="020B0604030504040204" pitchFamily="50" charset="-128"/>
              <a:ea typeface="メイリオ" panose="020B0604030504040204" pitchFamily="50" charset="-128"/>
            </a:endParaRPr>
          </a:p>
          <a:p>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できるだけ</a:t>
            </a:r>
          </a:p>
          <a:p>
            <a:r>
              <a:rPr kumimoji="1" lang="ja-JP" altLang="en-US" sz="1200" dirty="0">
                <a:latin typeface="メイリオ" panose="020B0604030504040204" pitchFamily="50" charset="-128"/>
                <a:ea typeface="メイリオ" panose="020B0604030504040204" pitchFamily="50" charset="-128"/>
              </a:rPr>
              <a:t>速報は事故発生から</a:t>
            </a:r>
            <a:r>
              <a:rPr kumimoji="1" lang="ja-JP" altLang="en-US" sz="1200" b="1" dirty="0">
                <a:latin typeface="メイリオ" panose="020B0604030504040204" pitchFamily="50" charset="-128"/>
                <a:ea typeface="メイリオ" panose="020B0604030504040204" pitchFamily="50" charset="-128"/>
              </a:rPr>
              <a:t>２日以内</a:t>
            </a:r>
            <a:r>
              <a:rPr kumimoji="1" lang="ja-JP" altLang="en-US" sz="1200" dirty="0">
                <a:latin typeface="メイリオ" panose="020B0604030504040204" pitchFamily="50" charset="-128"/>
                <a:ea typeface="メイリオ" panose="020B0604030504040204" pitchFamily="50" charset="-128"/>
              </a:rPr>
              <a:t>、</a:t>
            </a:r>
            <a:endParaRPr kumimoji="1"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再発防止策報告は</a:t>
            </a:r>
            <a:r>
              <a:rPr lang="ja-JP" altLang="en-US" sz="1200" b="1" dirty="0">
                <a:latin typeface="メイリオ" panose="020B0604030504040204" pitchFamily="50" charset="-128"/>
                <a:ea typeface="メイリオ" panose="020B0604030504040204" pitchFamily="50" charset="-128"/>
              </a:rPr>
              <a:t>１か月以内</a:t>
            </a:r>
            <a:r>
              <a:rPr lang="ja-JP" altLang="en-US" sz="1200" dirty="0">
                <a:latin typeface="メイリオ" panose="020B0604030504040204" pitchFamily="50" charset="-128"/>
                <a:ea typeface="メイリオ" panose="020B0604030504040204" pitchFamily="50" charset="-128"/>
              </a:rPr>
              <a:t>に提出するようにお願いします。</a:t>
            </a:r>
            <a:endParaRPr kumimoji="1" lang="ja-JP" altLang="en-US" sz="1200" dirty="0">
              <a:latin typeface="メイリオ" panose="020B0604030504040204" pitchFamily="50" charset="-128"/>
              <a:ea typeface="メイリオ" panose="020B060403050404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19</a:t>
            </a:fld>
            <a:endParaRPr kumimoji="1" lang="ja-JP" altLang="en-US"/>
          </a:p>
        </p:txBody>
      </p:sp>
    </p:spTree>
    <p:extLst>
      <p:ext uri="{BB962C8B-B14F-4D97-AF65-F5344CB8AC3E}">
        <p14:creationId xmlns:p14="http://schemas.microsoft.com/office/powerpoint/2010/main" val="8959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小規模多機能型居宅介護支援で見直しのあった加算は</a:t>
            </a:r>
            <a:endParaRPr lang="en-US" altLang="ja-JP" dirty="0"/>
          </a:p>
          <a:p>
            <a:endParaRPr kumimoji="1" lang="en-US" altLang="ja-JP" dirty="0"/>
          </a:p>
          <a:p>
            <a:r>
              <a:rPr kumimoji="1" lang="ja-JP" altLang="en-US" dirty="0"/>
              <a:t>総合マネジメント体制強化加算、認知症加算、科学的介護推進体制加算です。総合マネジメント体制強化加算、認知症加算については区分の見直しがあり、それぞれの要件も追加されています。変更項目についてご確認ください。</a:t>
            </a:r>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2</a:t>
            </a:fld>
            <a:endParaRPr kumimoji="1" lang="ja-JP" altLang="en-US"/>
          </a:p>
        </p:txBody>
      </p:sp>
    </p:spTree>
    <p:extLst>
      <p:ext uri="{BB962C8B-B14F-4D97-AF65-F5344CB8AC3E}">
        <p14:creationId xmlns:p14="http://schemas.microsoft.com/office/powerpoint/2010/main" val="1417437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運営指導については</a:t>
            </a:r>
            <a:endParaRPr kumimoji="1" lang="en-US" altLang="ja-JP" dirty="0"/>
          </a:p>
          <a:p>
            <a:r>
              <a:rPr kumimoji="1" lang="ja-JP" altLang="en-US" sz="1200" dirty="0"/>
              <a:t>新規指定時（初年度）と更新期間中（６年間）に１回行います。</a:t>
            </a:r>
            <a:endParaRPr kumimoji="1" lang="en-US" altLang="ja-JP" sz="1200" dirty="0"/>
          </a:p>
          <a:p>
            <a:r>
              <a:rPr kumimoji="1" lang="ja-JP" altLang="en-US" sz="1200" dirty="0"/>
              <a:t>更新の有効期限の前年か当年に行う予定です。</a:t>
            </a:r>
            <a:endParaRPr kumimoji="1" lang="en-US" altLang="ja-JP" sz="1200" dirty="0"/>
          </a:p>
          <a:p>
            <a:pPr marL="0" indent="0">
              <a:buNone/>
            </a:pPr>
            <a:endParaRPr kumimoji="1" lang="en-US" altLang="ja-JP" sz="1200" dirty="0"/>
          </a:p>
          <a:p>
            <a:r>
              <a:rPr lang="ja-JP" altLang="en-US" sz="1200" dirty="0"/>
              <a:t>市の職員が事業所に出向き、現地で、設備、運営、人員基準について確認をします。</a:t>
            </a:r>
            <a:endParaRPr lang="en-US" altLang="ja-JP" sz="1200" dirty="0"/>
          </a:p>
          <a:p>
            <a:pPr marL="0" indent="0">
              <a:buNone/>
            </a:pPr>
            <a:r>
              <a:rPr lang="ja-JP" altLang="en-US" sz="1200" dirty="0"/>
              <a:t>　</a:t>
            </a:r>
            <a:endParaRPr lang="en-US" altLang="ja-JP" sz="1200" dirty="0"/>
          </a:p>
          <a:p>
            <a:r>
              <a:rPr lang="ja-JP" altLang="en-US" sz="1200" dirty="0"/>
              <a:t>ご協力をよろしくお願いします</a:t>
            </a: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20</a:t>
            </a:fld>
            <a:endParaRPr kumimoji="1" lang="ja-JP" altLang="en-US"/>
          </a:p>
        </p:txBody>
      </p:sp>
    </p:spTree>
    <p:extLst>
      <p:ext uri="{BB962C8B-B14F-4D97-AF65-F5344CB8AC3E}">
        <p14:creationId xmlns:p14="http://schemas.microsoft.com/office/powerpoint/2010/main" val="3425637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a:t>
            </a:r>
            <a:endParaRPr kumimoji="1" lang="en-US" altLang="ja-JP" dirty="0"/>
          </a:p>
          <a:p>
            <a:endParaRPr kumimoji="1" lang="en-US" altLang="ja-JP" dirty="0"/>
          </a:p>
          <a:p>
            <a:r>
              <a:rPr lang="ja-JP" altLang="en-US" b="1" dirty="0">
                <a:solidFill>
                  <a:srgbClr val="00B050"/>
                </a:solidFill>
              </a:rPr>
              <a:t>集団指導出席確認アンケートについて</a:t>
            </a:r>
            <a:r>
              <a:rPr kumimoji="1" lang="ja-JP" altLang="en-US" b="1" dirty="0">
                <a:solidFill>
                  <a:srgbClr val="00B050"/>
                </a:solidFill>
              </a:rPr>
              <a:t>お願いです。</a:t>
            </a:r>
            <a:endParaRPr kumimoji="1" lang="en-US" altLang="ja-JP" b="1" dirty="0">
              <a:solidFill>
                <a:srgbClr val="00B050"/>
              </a:solidFill>
            </a:endParaRPr>
          </a:p>
          <a:p>
            <a:endParaRPr kumimoji="1" lang="en-US" altLang="ja-JP" b="1" dirty="0">
              <a:solidFill>
                <a:srgbClr val="00B050"/>
              </a:solidFill>
            </a:endParaRPr>
          </a:p>
          <a:p>
            <a:endParaRPr kumimoji="1" lang="en-US" altLang="ja-JP" b="1" dirty="0">
              <a:solidFill>
                <a:srgbClr val="00B050"/>
              </a:solidFill>
            </a:endParaRPr>
          </a:p>
          <a:p>
            <a:r>
              <a:rPr kumimoji="1" lang="ja-JP" altLang="en-US" sz="1200" dirty="0"/>
              <a:t>この集団指導の動画を視聴後、アンケートに回答することで、「出席」とさせていただきます。</a:t>
            </a:r>
            <a:endParaRPr kumimoji="1" lang="en-US" altLang="ja-JP" sz="1200" dirty="0"/>
          </a:p>
          <a:p>
            <a:pPr marL="0" indent="0">
              <a:buNone/>
            </a:pPr>
            <a:endParaRPr kumimoji="1" lang="en-US" altLang="ja-JP" sz="1200" dirty="0"/>
          </a:p>
          <a:p>
            <a:r>
              <a:rPr lang="ja-JP" altLang="en-US" sz="1200" dirty="0"/>
              <a:t>回答は、その事業所の管理者等責任者の方が「各事業所ごとに</a:t>
            </a:r>
            <a:r>
              <a:rPr lang="en-US" altLang="ja-JP" sz="1200" dirty="0"/>
              <a:t>1</a:t>
            </a:r>
            <a:r>
              <a:rPr lang="ja-JP" altLang="en-US" sz="1200" dirty="0"/>
              <a:t>度」いただきますようお願いします。</a:t>
            </a:r>
            <a:endParaRPr lang="en-US" altLang="ja-JP" sz="1200" dirty="0"/>
          </a:p>
          <a:p>
            <a:endParaRPr kumimoji="1"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アンケートは、集団指導案内のメール、</a:t>
            </a:r>
            <a:r>
              <a:rPr lang="en-US" altLang="ja-JP" sz="1200" dirty="0"/>
              <a:t>HP</a:t>
            </a:r>
            <a:r>
              <a:rPr lang="ja-JP" altLang="en-US" sz="1200" dirty="0"/>
              <a:t>の集団指導のページに記載してある</a:t>
            </a:r>
            <a:r>
              <a:rPr lang="en-US" altLang="ja-JP" sz="1200" dirty="0"/>
              <a:t>URL</a:t>
            </a:r>
            <a:r>
              <a:rPr lang="ja-JP" altLang="en-US" sz="1200" dirty="0"/>
              <a:t>から回答フォームにお進みください。</a:t>
            </a:r>
            <a:endParaRPr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21</a:t>
            </a:fld>
            <a:endParaRPr kumimoji="1" lang="ja-JP" altLang="en-US"/>
          </a:p>
        </p:txBody>
      </p:sp>
    </p:spTree>
    <p:extLst>
      <p:ext uri="{BB962C8B-B14F-4D97-AF65-F5344CB8AC3E}">
        <p14:creationId xmlns:p14="http://schemas.microsoft.com/office/powerpoint/2010/main" val="5868045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集団指導は以上となります。</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ご視聴ありがとうございました。</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22</a:t>
            </a:fld>
            <a:endParaRPr kumimoji="1" lang="ja-JP" altLang="en-US"/>
          </a:p>
        </p:txBody>
      </p:sp>
    </p:spTree>
    <p:extLst>
      <p:ext uri="{BB962C8B-B14F-4D97-AF65-F5344CB8AC3E}">
        <p14:creationId xmlns:p14="http://schemas.microsoft.com/office/powerpoint/2010/main" val="3209292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看護小規模多機能型居宅介護支援で見直しのあった加算は</a:t>
            </a:r>
            <a:endParaRPr lang="en-US" altLang="ja-JP" dirty="0"/>
          </a:p>
          <a:p>
            <a:endParaRPr lang="en-US" altLang="ja-JP" dirty="0"/>
          </a:p>
          <a:p>
            <a:pPr algn="just">
              <a:lnSpc>
                <a:spcPts val="1400"/>
              </a:lnSpc>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総合マネジメント体制強化加算</a:t>
            </a:r>
            <a:r>
              <a:rPr lang="ja-JP" altLang="en-US" sz="1800" kern="100" dirty="0">
                <a:effectLst/>
                <a:latin typeface="ＭＳ 明朝" panose="02020609040205080304" pitchFamily="17" charset="-128"/>
                <a:ea typeface="ＭＳ 明朝" panose="02020609040205080304" pitchFamily="17" charset="-128"/>
                <a:cs typeface="Times New Roman" panose="02020603050405020304" pitchFamily="18" charset="0"/>
              </a:rPr>
              <a:t>、</a:t>
            </a: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緊急時訪問看護加算</a:t>
            </a: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algn="just">
              <a:lnSpc>
                <a:spcPts val="1400"/>
              </a:lnSpc>
            </a:pP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ターミナルケア加算</a:t>
            </a:r>
            <a:r>
              <a:rPr lang="ja-JP" altLang="en-US"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a:t>
            </a: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認知症加算</a:t>
            </a:r>
            <a:r>
              <a:rPr lang="ja-JP" altLang="en-US"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a:t>
            </a: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科学的介護推進体制加算</a:t>
            </a:r>
            <a:r>
              <a:rPr lang="ja-JP" altLang="en-US" sz="1800" kern="100" dirty="0">
                <a:effectLst/>
                <a:latin typeface="ＭＳ 明朝" panose="02020609040205080304" pitchFamily="17" charset="-128"/>
                <a:ea typeface="ＭＳ 明朝" panose="02020609040205080304" pitchFamily="17" charset="-128"/>
                <a:cs typeface="Times New Roman" panose="02020603050405020304" pitchFamily="18" charset="0"/>
              </a:rPr>
              <a:t>、</a:t>
            </a: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排泄支援加算</a:t>
            </a:r>
            <a:r>
              <a:rPr lang="ja-JP" altLang="en-US"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a:t>
            </a:r>
            <a:r>
              <a:rPr lang="ja-JP"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褥瘡マネジメント加算</a:t>
            </a:r>
            <a:r>
              <a:rPr lang="ja-JP" altLang="en-US" sz="18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の７つです。</a:t>
            </a:r>
            <a:endParaRPr lang="en-US" altLang="ja-JP" sz="1800" kern="100" dirty="0">
              <a:effectLst/>
              <a:latin typeface="ＭＳ 明朝" panose="02020609040205080304" pitchFamily="17" charset="-128"/>
              <a:ea typeface="BIZ UDP明朝 Medium" panose="02020500000000000000" pitchFamily="18" charset="-128"/>
              <a:cs typeface="Times New Roman" panose="02020603050405020304" pitchFamily="18" charset="0"/>
            </a:endParaRPr>
          </a:p>
          <a:p>
            <a:pPr algn="just">
              <a:lnSpc>
                <a:spcPts val="1400"/>
              </a:lnSpc>
            </a:pPr>
            <a:endParaRPr lang="ja-JP" alt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r>
              <a:rPr kumimoji="1" lang="ja-JP" altLang="en-US" dirty="0"/>
              <a:t>特に総合マネジメント体制強化加算、認知症加算については区分の見直しがあり、それぞれの要件も追加されています。変更項目についてご確認ください。</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表に記載してある変更事項は主なものの概略を載せてあります。当てはまりそうな場合は、必ず国の基準も確認するようにお願いします。</a:t>
            </a:r>
          </a:p>
          <a:p>
            <a:endParaRPr lang="en-US" altLang="ja-JP"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3</a:t>
            </a:fld>
            <a:endParaRPr kumimoji="1" lang="ja-JP" altLang="en-US"/>
          </a:p>
        </p:txBody>
      </p:sp>
    </p:spTree>
    <p:extLst>
      <p:ext uri="{BB962C8B-B14F-4D97-AF65-F5344CB8AC3E}">
        <p14:creationId xmlns:p14="http://schemas.microsoft.com/office/powerpoint/2010/main" val="721784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600" b="1" dirty="0">
                <a:solidFill>
                  <a:srgbClr val="00B050"/>
                </a:solidFill>
              </a:rPr>
              <a:t>詳細な改正内容について</a:t>
            </a:r>
            <a:endParaRPr lang="en-US" altLang="ja-JP" sz="1600" b="1" dirty="0">
              <a:solidFill>
                <a:srgbClr val="00B050"/>
              </a:solidFill>
            </a:endParaRPr>
          </a:p>
          <a:p>
            <a:pPr marL="0" indent="0">
              <a:buNone/>
            </a:pPr>
            <a:r>
              <a:rPr lang="ja-JP" altLang="en-US" sz="1600" b="1" dirty="0">
                <a:solidFill>
                  <a:schemeClr val="tx1"/>
                </a:solidFill>
              </a:rPr>
              <a:t>国の告示や解釈通知をご確認ください。</a:t>
            </a:r>
            <a:endParaRPr lang="en-US" altLang="ja-JP" sz="1400" b="1" dirty="0">
              <a:latin typeface="+mj-ea"/>
              <a:ea typeface="+mj-ea"/>
            </a:endParaRPr>
          </a:p>
          <a:p>
            <a:pPr marL="0" indent="0">
              <a:buNone/>
            </a:pPr>
            <a:r>
              <a:rPr lang="ja-JP" altLang="en-US" sz="1400" b="1" dirty="0">
                <a:latin typeface="+mj-ea"/>
                <a:ea typeface="+mj-ea"/>
              </a:rPr>
              <a:t>運営基準に関して、</a:t>
            </a:r>
            <a:r>
              <a:rPr lang="ja-JP" altLang="en-US" sz="1400" b="1" dirty="0"/>
              <a:t>算定基準に関してとそれぞれ、別で規定されております。</a:t>
            </a:r>
            <a:endParaRPr lang="en-US" altLang="ja-JP" sz="1400" b="1"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4</a:t>
            </a:fld>
            <a:endParaRPr kumimoji="1" lang="ja-JP" altLang="en-US"/>
          </a:p>
        </p:txBody>
      </p:sp>
    </p:spTree>
    <p:extLst>
      <p:ext uri="{BB962C8B-B14F-4D97-AF65-F5344CB8AC3E}">
        <p14:creationId xmlns:p14="http://schemas.microsoft.com/office/powerpoint/2010/main" val="2603492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r>
              <a:rPr kumimoji="1" lang="ja-JP" altLang="en-US" dirty="0"/>
              <a:t>入間市では、各サービス事業者向け　</a:t>
            </a:r>
            <a:br>
              <a:rPr kumimoji="1" lang="en-US" altLang="ja-JP" dirty="0"/>
            </a:br>
            <a:r>
              <a:rPr kumimoji="1" lang="ja-JP" altLang="en-US" dirty="0"/>
              <a:t>　　　　</a:t>
            </a:r>
            <a:r>
              <a:rPr kumimoji="1" lang="ja-JP" altLang="en-US" sz="1600" dirty="0"/>
              <a:t>「</a:t>
            </a:r>
            <a:r>
              <a:rPr kumimoji="1" lang="ja-JP" altLang="en-US" sz="1600" b="1" dirty="0">
                <a:solidFill>
                  <a:srgbClr val="00B050"/>
                </a:solidFill>
              </a:rPr>
              <a:t>自主点検表</a:t>
            </a:r>
            <a:r>
              <a:rPr kumimoji="1" lang="ja-JP" altLang="en-US" sz="1600" dirty="0"/>
              <a:t>」を作成しております。国の基準や解釈通知は、複雑でなかなか読みにくいものもありますので、各サービスごとに、運営基準、算定基準をまとめた点検表を作成しています。いずれも、入間市</a:t>
            </a:r>
            <a:r>
              <a:rPr kumimoji="1" lang="en-US" altLang="ja-JP" sz="1600" dirty="0"/>
              <a:t>HP</a:t>
            </a:r>
            <a:r>
              <a:rPr kumimoji="1" lang="ja-JP" altLang="en-US" sz="1600" dirty="0"/>
              <a:t>の方で公開しておりますので、ご確認ください。小規模多機能型居宅介護支援については秋以降の公開となります。</a:t>
            </a:r>
            <a:br>
              <a:rPr kumimoji="1" lang="en-US" altLang="ja-JP" sz="1600" dirty="0"/>
            </a:b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5</a:t>
            </a:fld>
            <a:endParaRPr kumimoji="1" lang="ja-JP" altLang="en-US"/>
          </a:p>
        </p:txBody>
      </p:sp>
    </p:spTree>
    <p:extLst>
      <p:ext uri="{BB962C8B-B14F-4D97-AF65-F5344CB8AC3E}">
        <p14:creationId xmlns:p14="http://schemas.microsoft.com/office/powerpoint/2010/main" val="1923154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こからは、実地指導における主な指摘事項をお話ししていきます。実地指導は、介護保険課の職員が事業所に出向いて運営の状況を確認させていただく事業です。ここでは今までの実地指導での主な指摘事項をご説明します。</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6</a:t>
            </a:fld>
            <a:endParaRPr kumimoji="1" lang="ja-JP" altLang="en-US"/>
          </a:p>
        </p:txBody>
      </p:sp>
    </p:spTree>
    <p:extLst>
      <p:ext uri="{BB962C8B-B14F-4D97-AF65-F5344CB8AC3E}">
        <p14:creationId xmlns:p14="http://schemas.microsoft.com/office/powerpoint/2010/main" val="1239698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b="1" dirty="0">
                <a:solidFill>
                  <a:srgbClr val="00B050"/>
                </a:solidFill>
              </a:rPr>
              <a:t>運営規定と重要事項説明書の整合性</a:t>
            </a:r>
            <a:endParaRPr lang="en-US" altLang="ja-JP" b="1" dirty="0">
              <a:solidFill>
                <a:srgbClr val="00B050"/>
              </a:solidFill>
            </a:endParaRPr>
          </a:p>
          <a:p>
            <a:endParaRPr kumimoji="1" lang="en-US" altLang="ja-JP" b="1" dirty="0">
              <a:solidFill>
                <a:srgbClr val="00B050"/>
              </a:solidFill>
            </a:endParaRPr>
          </a:p>
          <a:p>
            <a:pPr marL="0" indent="0">
              <a:buNone/>
            </a:pPr>
            <a:r>
              <a:rPr lang="ja-JP" altLang="ja-JP" sz="1200" dirty="0"/>
              <a:t>運営規定の記載内容と重要事項説明書の記載内容は、常に整合性が図れていることが望まし</a:t>
            </a:r>
            <a:r>
              <a:rPr lang="ja-JP" altLang="en-US" sz="1200" dirty="0"/>
              <a:t>いです。</a:t>
            </a:r>
            <a:endParaRPr lang="en-US" altLang="ja-JP" sz="1200" dirty="0"/>
          </a:p>
          <a:p>
            <a:pPr marL="0" indent="0">
              <a:buNone/>
            </a:pPr>
            <a:r>
              <a:rPr lang="ja-JP" altLang="en-US" sz="1200" b="1" dirty="0">
                <a:solidFill>
                  <a:srgbClr val="FF0000"/>
                </a:solidFill>
              </a:rPr>
              <a:t>「</a:t>
            </a:r>
            <a:r>
              <a:rPr lang="ja-JP" altLang="ja-JP" sz="1200" b="1" dirty="0">
                <a:solidFill>
                  <a:srgbClr val="FF0000"/>
                </a:solidFill>
              </a:rPr>
              <a:t>運営規定</a:t>
            </a:r>
            <a:r>
              <a:rPr lang="ja-JP" altLang="en-US" sz="1200" b="1" dirty="0">
                <a:solidFill>
                  <a:srgbClr val="FF0000"/>
                </a:solidFill>
              </a:rPr>
              <a:t>」</a:t>
            </a:r>
            <a:r>
              <a:rPr lang="ja-JP" altLang="ja-JP" sz="1200" dirty="0"/>
              <a:t>と</a:t>
            </a:r>
            <a:r>
              <a:rPr lang="ja-JP" altLang="en-US" sz="1200" b="1" dirty="0">
                <a:solidFill>
                  <a:srgbClr val="FF0000"/>
                </a:solidFill>
              </a:rPr>
              <a:t>「</a:t>
            </a:r>
            <a:r>
              <a:rPr lang="ja-JP" altLang="ja-JP" sz="1200" b="1" dirty="0">
                <a:solidFill>
                  <a:srgbClr val="FF0000"/>
                </a:solidFill>
              </a:rPr>
              <a:t>重要事項説明書</a:t>
            </a:r>
            <a:r>
              <a:rPr lang="ja-JP" altLang="en-US" sz="1200" b="1" dirty="0">
                <a:solidFill>
                  <a:srgbClr val="FF0000"/>
                </a:solidFill>
              </a:rPr>
              <a:t>」</a:t>
            </a:r>
            <a:endParaRPr lang="en-US" altLang="ja-JP" sz="1200" b="1" dirty="0">
              <a:solidFill>
                <a:srgbClr val="FF0000"/>
              </a:solidFill>
            </a:endParaRPr>
          </a:p>
          <a:p>
            <a:pPr marL="0" indent="0">
              <a:buNone/>
            </a:pPr>
            <a:r>
              <a:rPr lang="ja-JP" altLang="en-US" sz="1200" dirty="0"/>
              <a:t>で</a:t>
            </a:r>
            <a:r>
              <a:rPr lang="ja-JP" altLang="ja-JP" sz="1200" dirty="0"/>
              <a:t>営業時間</a:t>
            </a:r>
            <a:r>
              <a:rPr lang="ja-JP" altLang="en-US" sz="1200" dirty="0"/>
              <a:t>等の記載</a:t>
            </a:r>
            <a:r>
              <a:rPr lang="ja-JP" altLang="ja-JP" sz="1200" dirty="0"/>
              <a:t>が</a:t>
            </a:r>
            <a:r>
              <a:rPr lang="ja-JP" altLang="en-US" sz="1200" dirty="0"/>
              <a:t>異なる例などがありましたので統一するようにしてください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7</a:t>
            </a:fld>
            <a:endParaRPr kumimoji="1" lang="ja-JP" altLang="en-US"/>
          </a:p>
        </p:txBody>
      </p:sp>
    </p:spTree>
    <p:extLst>
      <p:ext uri="{BB962C8B-B14F-4D97-AF65-F5344CB8AC3E}">
        <p14:creationId xmlns:p14="http://schemas.microsoft.com/office/powerpoint/2010/main" val="1098930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a:t>
            </a:r>
            <a:r>
              <a:rPr lang="ja-JP" altLang="ja-JP" b="1" dirty="0">
                <a:solidFill>
                  <a:srgbClr val="00B050"/>
                </a:solidFill>
              </a:rPr>
              <a:t>利用料金</a:t>
            </a:r>
            <a:r>
              <a:rPr lang="ja-JP" altLang="en-US" b="1" dirty="0">
                <a:solidFill>
                  <a:srgbClr val="00B050"/>
                </a:solidFill>
              </a:rPr>
              <a:t>」の表記について</a:t>
            </a:r>
            <a:endParaRPr lang="en-US" altLang="ja-JP" sz="1200" dirty="0">
              <a:latin typeface="+mn-ea"/>
            </a:endParaRPr>
          </a:p>
          <a:p>
            <a:endParaRPr lang="en-US" altLang="ja-JP" sz="1200" dirty="0">
              <a:latin typeface="+mn-ea"/>
            </a:endParaRPr>
          </a:p>
          <a:p>
            <a:r>
              <a:rPr lang="ja-JP" altLang="ja-JP" sz="1200" dirty="0">
                <a:latin typeface="+mn-ea"/>
              </a:rPr>
              <a:t>利用料金を記載する場合は、</a:t>
            </a:r>
            <a:r>
              <a:rPr lang="ja-JP" altLang="en-US" sz="1200" dirty="0">
                <a:latin typeface="+mn-ea"/>
              </a:rPr>
              <a:t>最新の情報で</a:t>
            </a:r>
            <a:r>
              <a:rPr lang="ja-JP" altLang="ja-JP" sz="1200" dirty="0">
                <a:latin typeface="+mn-ea"/>
              </a:rPr>
              <a:t>地域区分ごとの単価を乗じた金額を記載する必要があります。</a:t>
            </a:r>
            <a:endParaRPr lang="en-US" altLang="ja-JP" sz="1200" dirty="0">
              <a:latin typeface="+mn-ea"/>
            </a:endParaRPr>
          </a:p>
          <a:p>
            <a:r>
              <a:rPr lang="ja-JP" altLang="ja-JP" sz="1200" dirty="0">
                <a:latin typeface="+mn-ea"/>
              </a:rPr>
              <a:t>利用料金について、介護度別の単位数だけではなく、地域区分ごとの単価を乗じた金額も記載してください。</a:t>
            </a:r>
          </a:p>
          <a:p>
            <a:pPr marL="0" indent="0">
              <a:buNone/>
            </a:pPr>
            <a:r>
              <a:rPr lang="ja-JP" altLang="en-US" sz="1200" dirty="0">
                <a:latin typeface="+mn-ea"/>
              </a:rPr>
              <a:t>　　　　　　　　</a:t>
            </a:r>
            <a:r>
              <a:rPr lang="ja-JP" altLang="ja-JP" sz="1200" dirty="0">
                <a:latin typeface="+mn-ea"/>
              </a:rPr>
              <a:t>例）　地域区分単価：</a:t>
            </a:r>
            <a:r>
              <a:rPr lang="en-US" altLang="ja-JP" sz="1200" dirty="0">
                <a:latin typeface="+mn-ea"/>
              </a:rPr>
              <a:t>10.42</a:t>
            </a:r>
            <a:r>
              <a:rPr lang="ja-JP" altLang="ja-JP" sz="1200" dirty="0">
                <a:latin typeface="+mn-ea"/>
              </a:rPr>
              <a:t>円</a:t>
            </a:r>
            <a:endParaRPr lang="en-US" altLang="ja-JP" sz="1200" dirty="0">
              <a:latin typeface="+mn-ea"/>
            </a:endParaRPr>
          </a:p>
          <a:p>
            <a:pPr marL="0" indent="0">
              <a:buNone/>
            </a:pPr>
            <a:endParaRPr lang="en-US" altLang="ja-JP" sz="1200" dirty="0">
              <a:latin typeface="+mn-ea"/>
            </a:endParaRPr>
          </a:p>
          <a:p>
            <a:r>
              <a:rPr lang="ja-JP" altLang="en-US" sz="1200" dirty="0">
                <a:latin typeface="+mn-ea"/>
              </a:rPr>
              <a:t>加算等の名称や、単価を改正後も修正せずにそのまま使用している場合がありましたので、料金表は常に最新のものにしてください。</a:t>
            </a:r>
            <a:endParaRPr lang="en-US" altLang="ja-JP" sz="1200" dirty="0">
              <a:latin typeface="+mn-ea"/>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8</a:t>
            </a:fld>
            <a:endParaRPr kumimoji="1" lang="ja-JP" altLang="en-US"/>
          </a:p>
        </p:txBody>
      </p:sp>
    </p:spTree>
    <p:extLst>
      <p:ext uri="{BB962C8B-B14F-4D97-AF65-F5344CB8AC3E}">
        <p14:creationId xmlns:p14="http://schemas.microsoft.com/office/powerpoint/2010/main" val="1076378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b="1" dirty="0">
                <a:solidFill>
                  <a:srgbClr val="00B050"/>
                </a:solidFill>
              </a:rPr>
              <a:t>サービス提供等の記録</a:t>
            </a:r>
            <a:endParaRPr lang="en-US" altLang="ja-JP" b="1" dirty="0">
              <a:solidFill>
                <a:srgbClr val="00B050"/>
              </a:solidFill>
            </a:endParaRPr>
          </a:p>
          <a:p>
            <a:endParaRPr kumimoji="1" lang="en-US" altLang="ja-JP" b="1" dirty="0">
              <a:solidFill>
                <a:srgbClr val="00B050"/>
              </a:solidFill>
            </a:endParaRPr>
          </a:p>
          <a:p>
            <a:r>
              <a:rPr kumimoji="1" lang="ja-JP" altLang="en-US" dirty="0"/>
              <a:t>サービス提供に関する次に掲げる記録は、その完結の日の属する年度の翌年度の４月１日から起算して５年間保存しなければならないと市条例で規定されています。契約書に記載のある保存期間が</a:t>
            </a:r>
            <a:r>
              <a:rPr kumimoji="1" lang="en-US" altLang="ja-JP" dirty="0"/>
              <a:t>5</a:t>
            </a:r>
            <a:r>
              <a:rPr kumimoji="1" lang="ja-JP" altLang="en-US" dirty="0"/>
              <a:t>年間になっているか</a:t>
            </a:r>
            <a:r>
              <a:rPr lang="ja-JP" altLang="en-US" dirty="0"/>
              <a:t>確認してください。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9</a:t>
            </a:fld>
            <a:endParaRPr kumimoji="1" lang="ja-JP" altLang="en-US"/>
          </a:p>
        </p:txBody>
      </p:sp>
    </p:spTree>
    <p:extLst>
      <p:ext uri="{BB962C8B-B14F-4D97-AF65-F5344CB8AC3E}">
        <p14:creationId xmlns:p14="http://schemas.microsoft.com/office/powerpoint/2010/main" val="2798532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ja-JP" altLang="en-US"/>
              <a:t>マスター タイトルの書式設定</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6055B55-CD80-408A-B157-3F9E71061D3F}" type="datetime1">
              <a:rPr kumimoji="1" lang="ja-JP" altLang="en-US" smtClean="0"/>
              <a:t>2024/10/8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818983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09B489-A1C3-4A8F-85FA-B3BF1FCCE499}" type="datetime1">
              <a:rPr kumimoji="1" lang="ja-JP" altLang="en-US" smtClean="0"/>
              <a:t>2024/10/8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1935238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5DFFAAB-F498-4706-B3FF-E55C1D491EEC}" type="datetime1">
              <a:rPr kumimoji="1" lang="ja-JP" altLang="en-US" smtClean="0"/>
              <a:t>2024/10/8</a:t>
            </a:fld>
            <a:endParaRPr kumimoji="1" lang="ja-JP" alt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4038185535"/>
      </p:ext>
    </p:extLst>
  </p:cSld>
  <p:clrMap bg1="lt1" tx1="dk1" bg2="lt2" tx2="dk2" accent1="accent1" accent2="accent2" accent3="accent3" accent4="accent4" accent5="accent5" accent6="accent6" hlink="hlink" folHlink="folHlink"/>
  <p:sldLayoutIdLst>
    <p:sldLayoutId id="2147483886" r:id="rId1"/>
    <p:sldLayoutId id="2147483887" r:id="rId2"/>
  </p:sldLayoutIdLst>
  <p:hf hdr="0" ftr="0" dt="0"/>
  <p:txStyles>
    <p:titleStyle>
      <a:lvl1pPr algn="l" defTabSz="457200" rtl="0" eaLnBrk="1" latinLnBrk="0" hangingPunct="1">
        <a:spcBef>
          <a:spcPct val="0"/>
        </a:spcBef>
        <a:buNone/>
        <a:defRPr kumimoji="1" sz="3600" kern="1200">
          <a:solidFill>
            <a:schemeClr val="tx1">
              <a:lumMod val="85000"/>
              <a:lumOff val="1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1.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2.png"/><Relationship Id="rId5" Type="http://schemas.openxmlformats.org/officeDocument/2006/relationships/image" Target="NUL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1.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1.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1.png"/><Relationship Id="rId4"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audio" Target="../media/media9.m4a"/><Relationship Id="rId2" Type="http://schemas.microsoft.com/office/2007/relationships/media" Target="../media/media9.m4a"/><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84D006-8438-410B-BDB2-E458F70328BC}"/>
              </a:ext>
            </a:extLst>
          </p:cNvPr>
          <p:cNvSpPr>
            <a:spLocks noGrp="1"/>
          </p:cNvSpPr>
          <p:nvPr>
            <p:ph type="title"/>
          </p:nvPr>
        </p:nvSpPr>
        <p:spPr>
          <a:xfrm>
            <a:off x="2105908" y="275686"/>
            <a:ext cx="8911687" cy="877221"/>
          </a:xfrm>
        </p:spPr>
        <p:txBody>
          <a:bodyPr/>
          <a:lstStyle/>
          <a:p>
            <a:r>
              <a:rPr lang="ja-JP" altLang="en-US" dirty="0"/>
              <a:t>認知症対応型共同生活介護</a:t>
            </a:r>
            <a:endParaRPr kumimoji="1" lang="ja-JP" altLang="en-US" dirty="0"/>
          </a:p>
        </p:txBody>
      </p:sp>
      <p:sp>
        <p:nvSpPr>
          <p:cNvPr id="4" name="スライド番号プレースホルダー 3">
            <a:extLst>
              <a:ext uri="{FF2B5EF4-FFF2-40B4-BE49-F238E27FC236}">
                <a16:creationId xmlns:a16="http://schemas.microsoft.com/office/drawing/2014/main" id="{703123A5-97E5-4DE0-8780-9BB06FAA8334}"/>
              </a:ext>
            </a:extLst>
          </p:cNvPr>
          <p:cNvSpPr>
            <a:spLocks noGrp="1"/>
          </p:cNvSpPr>
          <p:nvPr>
            <p:ph type="sldNum" sz="quarter" idx="12"/>
          </p:nvPr>
        </p:nvSpPr>
        <p:spPr/>
        <p:txBody>
          <a:bodyPr/>
          <a:lstStyle/>
          <a:p>
            <a:fld id="{C9C2AF26-EAE5-4B8E-BB8F-2062AE9C7BE0}" type="slidenum">
              <a:rPr kumimoji="1" lang="ja-JP" altLang="en-US" smtClean="0"/>
              <a:t>1</a:t>
            </a:fld>
            <a:endParaRPr kumimoji="1" lang="ja-JP" altLang="en-US"/>
          </a:p>
        </p:txBody>
      </p:sp>
      <p:sp>
        <p:nvSpPr>
          <p:cNvPr id="8" name="Rectangle 2">
            <a:extLst>
              <a:ext uri="{FF2B5EF4-FFF2-40B4-BE49-F238E27FC236}">
                <a16:creationId xmlns:a16="http://schemas.microsoft.com/office/drawing/2014/main" id="{33215EFC-0A18-4698-BA9C-9B4D726F0B7A}"/>
              </a:ext>
            </a:extLst>
          </p:cNvPr>
          <p:cNvSpPr>
            <a:spLocks noChangeArrowheads="1"/>
          </p:cNvSpPr>
          <p:nvPr/>
        </p:nvSpPr>
        <p:spPr bwMode="auto">
          <a:xfrm>
            <a:off x="-4604181" y="36592"/>
            <a:ext cx="20146958" cy="314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400" b="0" i="0" u="none" strike="noStrike" cap="none" normalizeH="0" baseline="0">
                <a:ln>
                  <a:noFill/>
                </a:ln>
                <a:solidFill>
                  <a:schemeClr val="tx1"/>
                </a:solidFill>
                <a:effectLst/>
                <a:latin typeface="BIZ UDP明朝 Medium" panose="02020500000000000000" pitchFamily="18" charset="-128"/>
                <a:ea typeface="BIZ UDP明朝 Medium" panose="02020500000000000000" pitchFamily="18" charset="-128"/>
                <a:cs typeface="Times New Roman" panose="02020603050405020304" pitchFamily="18" charset="0"/>
              </a:rPr>
              <a:t>地域密着型通所介護</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9" name="テキスト ボックス 8">
            <a:extLst>
              <a:ext uri="{FF2B5EF4-FFF2-40B4-BE49-F238E27FC236}">
                <a16:creationId xmlns:a16="http://schemas.microsoft.com/office/drawing/2014/main" id="{F0F18737-820B-4905-8A19-86494E6F8BC9}"/>
              </a:ext>
            </a:extLst>
          </p:cNvPr>
          <p:cNvSpPr txBox="1"/>
          <p:nvPr/>
        </p:nvSpPr>
        <p:spPr>
          <a:xfrm>
            <a:off x="8587409" y="275686"/>
            <a:ext cx="3604591" cy="369332"/>
          </a:xfrm>
          <a:prstGeom prst="rect">
            <a:avLst/>
          </a:prstGeom>
          <a:solidFill>
            <a:srgbClr val="E78712"/>
          </a:solidFill>
          <a:ln>
            <a:solidFill>
              <a:srgbClr val="E78712"/>
            </a:solidFill>
          </a:ln>
        </p:spPr>
        <p:txBody>
          <a:bodyPr wrap="square" rtlCol="0">
            <a:spAutoFit/>
          </a:bodyPr>
          <a:lstStyle/>
          <a:p>
            <a:r>
              <a:rPr kumimoji="1" lang="ja-JP" altLang="en-US" dirty="0">
                <a:solidFill>
                  <a:srgbClr val="FFFFFF"/>
                </a:solidFill>
                <a:latin typeface="HGSｺﾞｼｯｸE" panose="020B0900000000000000" pitchFamily="50" charset="-128"/>
                <a:ea typeface="HGSｺﾞｼｯｸE" panose="020B0900000000000000" pitchFamily="50" charset="-128"/>
              </a:rPr>
              <a:t>算定要件の見直しのあった加算</a:t>
            </a:r>
          </a:p>
        </p:txBody>
      </p:sp>
      <p:graphicFrame>
        <p:nvGraphicFramePr>
          <p:cNvPr id="6" name="コンテンツ プレースホルダー 5">
            <a:extLst>
              <a:ext uri="{FF2B5EF4-FFF2-40B4-BE49-F238E27FC236}">
                <a16:creationId xmlns:a16="http://schemas.microsoft.com/office/drawing/2014/main" id="{A73EE502-0CAC-4A87-AEED-C7FA5FAC75A6}"/>
              </a:ext>
            </a:extLst>
          </p:cNvPr>
          <p:cNvGraphicFramePr>
            <a:graphicFrameLocks noGrp="1"/>
          </p:cNvGraphicFramePr>
          <p:nvPr>
            <p:ph idx="1"/>
            <p:extLst>
              <p:ext uri="{D42A27DB-BD31-4B8C-83A1-F6EECF244321}">
                <p14:modId xmlns:p14="http://schemas.microsoft.com/office/powerpoint/2010/main" val="831741632"/>
              </p:ext>
            </p:extLst>
          </p:nvPr>
        </p:nvGraphicFramePr>
        <p:xfrm>
          <a:off x="1892708" y="1660809"/>
          <a:ext cx="9338085" cy="3982574"/>
        </p:xfrm>
        <a:graphic>
          <a:graphicData uri="http://schemas.openxmlformats.org/drawingml/2006/table">
            <a:tbl>
              <a:tblPr firstRow="1" firstCol="1" bandRow="1">
                <a:tableStyleId>{5C22544A-7EE6-4342-B048-85BDC9FD1C3A}</a:tableStyleId>
              </a:tblPr>
              <a:tblGrid>
                <a:gridCol w="2455357">
                  <a:extLst>
                    <a:ext uri="{9D8B030D-6E8A-4147-A177-3AD203B41FA5}">
                      <a16:colId xmlns:a16="http://schemas.microsoft.com/office/drawing/2014/main" val="3180909903"/>
                    </a:ext>
                  </a:extLst>
                </a:gridCol>
                <a:gridCol w="6882728">
                  <a:extLst>
                    <a:ext uri="{9D8B030D-6E8A-4147-A177-3AD203B41FA5}">
                      <a16:colId xmlns:a16="http://schemas.microsoft.com/office/drawing/2014/main" val="2121352569"/>
                    </a:ext>
                  </a:extLst>
                </a:gridCol>
              </a:tblGrid>
              <a:tr h="727827">
                <a:tc>
                  <a:txBody>
                    <a:bodyPr/>
                    <a:lstStyle/>
                    <a:p>
                      <a:pPr algn="ctr">
                        <a:lnSpc>
                          <a:spcPct val="100000"/>
                        </a:lnSpc>
                      </a:pPr>
                      <a:r>
                        <a:rPr lang="ja-JP" sz="2000" kern="100" dirty="0">
                          <a:effectLst/>
                        </a:rPr>
                        <a:t>加算名</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ct val="100000"/>
                        </a:lnSpc>
                      </a:pPr>
                      <a:r>
                        <a:rPr lang="ja-JP" sz="2000" kern="100" dirty="0">
                          <a:effectLst/>
                        </a:rPr>
                        <a:t>変更事項（概略　主なもの）</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881952826"/>
                  </a:ext>
                </a:extLst>
              </a:tr>
              <a:tr h="1557746">
                <a:tc>
                  <a:txBody>
                    <a:bodyPr/>
                    <a:lstStyle/>
                    <a:p>
                      <a:pPr algn="just">
                        <a:lnSpc>
                          <a:spcPct val="100000"/>
                        </a:lnSpc>
                      </a:pPr>
                      <a:r>
                        <a:rPr lang="ja-JP" sz="2000" kern="100" dirty="0">
                          <a:effectLst/>
                        </a:rPr>
                        <a:t>医療連携体制加算</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ct val="100000"/>
                        </a:lnSpc>
                      </a:pPr>
                      <a:r>
                        <a:rPr lang="ja-JP" sz="2000" kern="100" dirty="0">
                          <a:effectLst/>
                        </a:rPr>
                        <a:t>体制要件と医療的ケアが必要な者の受入要件を分けて評価を行い、医療的ケアが必要な者の受入要件については、対象となる医療的ケアを追加する見直しを行う。</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1814839175"/>
                  </a:ext>
                </a:extLst>
              </a:tr>
              <a:tr h="301362">
                <a:tc>
                  <a:txBody>
                    <a:bodyPr/>
                    <a:lstStyle/>
                    <a:p>
                      <a:pPr algn="just">
                        <a:lnSpc>
                          <a:spcPct val="100000"/>
                        </a:lnSpc>
                      </a:pPr>
                      <a:r>
                        <a:rPr lang="ja-JP" sz="2000" kern="100" dirty="0">
                          <a:effectLst/>
                        </a:rPr>
                        <a:t>科学的介護推進体制加算</a:t>
                      </a:r>
                      <a:endParaRPr lang="en-US" altLang="ja-JP" sz="2000" kern="100" dirty="0">
                        <a:effectLst/>
                      </a:endParaRPr>
                    </a:p>
                    <a:p>
                      <a:pPr algn="just">
                        <a:lnSpc>
                          <a:spcPct val="100000"/>
                        </a:lnSpc>
                      </a:pPr>
                      <a:endParaRPr lang="en-US" alt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ct val="100000"/>
                        </a:lnSpc>
                      </a:pPr>
                      <a:r>
                        <a:rPr lang="ja-JP" sz="2000" kern="100" dirty="0">
                          <a:effectLst/>
                        </a:rPr>
                        <a:t>ＬＩＦＥへのデータの提出頻度を少なくとも「６月に１回」から「３月に１回」に見直し</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3201983417"/>
                  </a:ext>
                </a:extLst>
              </a:tr>
              <a:tr h="782601">
                <a:tc>
                  <a:txBody>
                    <a:bodyPr/>
                    <a:lstStyle/>
                    <a:p>
                      <a:pPr algn="just">
                        <a:lnSpc>
                          <a:spcPts val="1400"/>
                        </a:lnSpc>
                      </a:pPr>
                      <a:endParaRPr lang="en-US" altLang="ja-JP" sz="2000" kern="100" dirty="0">
                        <a:effectLst/>
                        <a:latin typeface="+mn-ea"/>
                        <a:ea typeface="+mn-ea"/>
                        <a:cs typeface="Times New Roman" panose="02020603050405020304" pitchFamily="18" charset="0"/>
                      </a:endParaRPr>
                    </a:p>
                    <a:p>
                      <a:pPr algn="just">
                        <a:lnSpc>
                          <a:spcPts val="1400"/>
                        </a:lnSpc>
                      </a:pPr>
                      <a:r>
                        <a:rPr lang="ja-JP" altLang="en-US" sz="2000" kern="100" dirty="0">
                          <a:effectLst/>
                          <a:latin typeface="+mn-ea"/>
                          <a:ea typeface="+mn-ea"/>
                          <a:cs typeface="Times New Roman" panose="02020603050405020304" pitchFamily="18" charset="0"/>
                        </a:rPr>
                        <a:t>夜間支援体制加算</a:t>
                      </a:r>
                      <a:endParaRPr lang="ja-JP" sz="2000" kern="100" dirty="0">
                        <a:effectLst/>
                        <a:latin typeface="+mn-ea"/>
                        <a:ea typeface="+mn-ea"/>
                        <a:cs typeface="Times New Roman" panose="02020603050405020304" pitchFamily="18" charset="0"/>
                      </a:endParaRPr>
                    </a:p>
                  </a:txBody>
                  <a:tcPr marL="68580" marR="68580" marT="0" marB="0" anchor="ctr"/>
                </a:tc>
                <a:tc>
                  <a:txBody>
                    <a:bodyPr/>
                    <a:lstStyle/>
                    <a:p>
                      <a:pPr algn="just">
                        <a:lnSpc>
                          <a:spcPts val="1400"/>
                        </a:lnSpc>
                      </a:pPr>
                      <a:endParaRPr lang="en-US" altLang="ja-JP" sz="2000" kern="100" dirty="0">
                        <a:effectLst/>
                        <a:latin typeface="+mn-ea"/>
                        <a:ea typeface="+mn-ea"/>
                        <a:cs typeface="Times New Roman" panose="02020603050405020304" pitchFamily="18" charset="0"/>
                      </a:endParaRPr>
                    </a:p>
                    <a:p>
                      <a:pPr algn="just">
                        <a:lnSpc>
                          <a:spcPts val="1400"/>
                        </a:lnSpc>
                      </a:pPr>
                      <a:r>
                        <a:rPr kumimoji="1" lang="ja-JP" altLang="ja-JP" sz="2000" kern="1200" dirty="0">
                          <a:solidFill>
                            <a:schemeClr val="dk1"/>
                          </a:solidFill>
                          <a:effectLst/>
                          <a:latin typeface="+mn-ea"/>
                          <a:ea typeface="+mn-ea"/>
                          <a:cs typeface="+mn-cs"/>
                        </a:rPr>
                        <a:t>見守り機器等を導入した場合の加算算定に見直し。</a:t>
                      </a:r>
                      <a:endParaRPr lang="ja-JP" sz="2000" kern="1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val="2284168105"/>
                  </a:ext>
                </a:extLst>
              </a:tr>
            </a:tbl>
          </a:graphicData>
        </a:graphic>
      </p:graphicFrame>
      <p:pic>
        <p:nvPicPr>
          <p:cNvPr id="10" name="オーディオ 9">
            <a:hlinkClick r:id="" action="ppaction://media"/>
            <a:extLst>
              <a:ext uri="{FF2B5EF4-FFF2-40B4-BE49-F238E27FC236}">
                <a16:creationId xmlns:a16="http://schemas.microsoft.com/office/drawing/2014/main" id="{FD0580D3-FEF6-4284-A1EE-A8FD927B0C5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683444613"/>
      </p:ext>
    </p:extLst>
  </p:cSld>
  <p:clrMapOvr>
    <a:masterClrMapping/>
  </p:clrMapOvr>
  <mc:AlternateContent xmlns:mc="http://schemas.openxmlformats.org/markup-compatibility/2006" xmlns:p14="http://schemas.microsoft.com/office/powerpoint/2010/main">
    <mc:Choice Requires="p14">
      <p:transition spd="slow" p14:dur="2000" advTm="29568"/>
    </mc:Choice>
    <mc:Fallback xmlns="">
      <p:transition spd="slow" advTm="29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extLst>
    <p:ext uri="{3A86A75C-4F4B-4683-9AE1-C65F6400EC91}">
      <p14:laserTraceLst xmlns:p14="http://schemas.microsoft.com/office/powerpoint/2010/main">
        <p14:tracePtLst>
          <p14:tracePt t="210" x="2217738" y="823913"/>
          <p14:tracePt t="625" x="2208213" y="823913"/>
          <p14:tracePt t="649" x="2200275" y="823913"/>
          <p14:tracePt t="672" x="2192338" y="815975"/>
          <p14:tracePt t="679" x="2182813" y="815975"/>
          <p14:tracePt t="768" x="2174875" y="815975"/>
          <p14:tracePt t="784" x="2106613" y="808038"/>
          <p14:tracePt t="792" x="2055813" y="798513"/>
          <p14:tracePt t="799" x="2012950" y="798513"/>
          <p14:tracePt t="808" x="1979613" y="798513"/>
          <p14:tracePt t="815" x="1962150" y="798513"/>
          <p14:tracePt t="824" x="1946275" y="798513"/>
          <p14:tracePt t="840" x="1936750" y="798513"/>
          <p14:tracePt t="3201" x="1971675" y="798513"/>
          <p14:tracePt t="3207" x="2012950" y="798513"/>
          <p14:tracePt t="3216" x="2055813" y="798513"/>
          <p14:tracePt t="3224" x="2106613" y="790575"/>
          <p14:tracePt t="3231" x="2157413" y="790575"/>
          <p14:tracePt t="3241" x="2217738" y="790575"/>
          <p14:tracePt t="3247" x="2276475" y="790575"/>
          <p14:tracePt t="3257" x="2336800" y="790575"/>
          <p14:tracePt t="3263" x="2362200" y="790575"/>
          <p14:tracePt t="3271" x="2395538" y="790575"/>
          <p14:tracePt t="3279" x="2430463" y="790575"/>
          <p14:tracePt t="3295" x="2446338" y="790575"/>
          <p14:tracePt t="3304" x="2455863" y="790575"/>
          <p14:tracePt t="3311" x="2489200" y="790575"/>
          <p14:tracePt t="3320" x="2497138" y="790575"/>
          <p14:tracePt t="3327" x="2524125" y="790575"/>
          <p14:tracePt t="3335" x="2540000" y="790575"/>
          <p14:tracePt t="3343" x="2574925" y="790575"/>
          <p14:tracePt t="3352" x="2600325" y="790575"/>
          <p14:tracePt t="3359" x="2633663" y="790575"/>
          <p14:tracePt t="3367" x="2659063" y="790575"/>
          <p14:tracePt t="3375" x="2684463" y="790575"/>
          <p14:tracePt t="3383" x="2709863" y="790575"/>
          <p14:tracePt t="3392" x="2744788" y="790575"/>
          <p14:tracePt t="3400" x="2778125" y="790575"/>
          <p14:tracePt t="3410" x="2803525" y="790575"/>
          <p14:tracePt t="3416" x="2846388" y="790575"/>
          <p14:tracePt t="3426" x="2889250" y="790575"/>
          <p14:tracePt t="3431" x="2947988" y="790575"/>
          <p14:tracePt t="3442" x="3008313" y="790575"/>
          <p14:tracePt t="3447" x="3074988" y="790575"/>
          <p14:tracePt t="3457" x="3135313" y="790575"/>
          <p14:tracePt t="3463" x="3194050" y="773113"/>
          <p14:tracePt t="3472" x="3236913" y="773113"/>
          <p14:tracePt t="3479" x="3279775" y="773113"/>
          <p14:tracePt t="3488" x="3330575" y="773113"/>
          <p14:tracePt t="3495" x="3348038" y="773113"/>
          <p14:tracePt t="3503" x="3381375" y="773113"/>
          <p14:tracePt t="3511" x="3406775" y="773113"/>
          <p14:tracePt t="3519" x="3424238" y="773113"/>
          <p14:tracePt t="3526" x="3441700" y="773113"/>
          <p14:tracePt t="3535" x="3482975" y="773113"/>
          <p14:tracePt t="3543" x="3508375" y="773113"/>
          <p14:tracePt t="3552" x="3533775" y="773113"/>
          <p14:tracePt t="3558" x="3568700" y="773113"/>
          <p14:tracePt t="3567" x="3611563" y="773113"/>
          <p14:tracePt t="3576" x="3670300" y="773113"/>
          <p14:tracePt t="3583" x="3729038" y="773113"/>
          <p14:tracePt t="3593" x="3789363" y="773113"/>
          <p14:tracePt t="3599" x="3832225" y="773113"/>
          <p14:tracePt t="3608" x="3857625" y="773113"/>
          <p14:tracePt t="3615" x="3890963" y="773113"/>
          <p14:tracePt t="3626" x="3916363" y="773113"/>
          <p14:tracePt t="3643" x="3951288" y="773113"/>
          <p14:tracePt t="3648" x="3967163" y="773113"/>
          <p14:tracePt t="3656" x="3992563" y="781050"/>
          <p14:tracePt t="3664" x="4017963" y="781050"/>
          <p14:tracePt t="3672" x="4035425" y="781050"/>
          <p14:tracePt t="3679" x="4060825" y="781050"/>
          <p14:tracePt t="3687" x="4086225" y="781050"/>
          <p14:tracePt t="3694" x="4103688" y="781050"/>
          <p14:tracePt t="3703" x="4121150" y="781050"/>
          <p14:tracePt t="3711" x="4137025" y="781050"/>
          <p14:tracePt t="3721" x="4146550" y="781050"/>
          <p14:tracePt t="3729" x="4154488" y="781050"/>
          <p14:tracePt t="3735" x="4162425" y="781050"/>
          <p14:tracePt t="3743" x="4171950" y="781050"/>
          <p14:tracePt t="3752" x="4179888" y="781050"/>
          <p14:tracePt t="3769" x="4197350" y="781050"/>
          <p14:tracePt t="3775" x="4205288" y="781050"/>
          <p14:tracePt t="3791" x="4222750" y="781050"/>
          <p14:tracePt t="3799" x="4240213" y="781050"/>
          <p14:tracePt t="3809" x="4248150" y="781050"/>
          <p14:tracePt t="3816" x="4273550" y="781050"/>
          <p14:tracePt t="3826" x="4291013" y="781050"/>
          <p14:tracePt t="3831" x="4316413" y="781050"/>
          <p14:tracePt t="3840" x="4341813" y="781050"/>
          <p14:tracePt t="3847" x="4359275" y="781050"/>
          <p14:tracePt t="3856" x="4384675" y="781050"/>
          <p14:tracePt t="3863" x="4400550" y="781050"/>
          <p14:tracePt t="3879" x="4410075" y="781050"/>
          <p14:tracePt t="3888" x="4425950" y="781050"/>
          <p14:tracePt t="3904" x="4443413" y="781050"/>
          <p14:tracePt t="3911" x="4468813" y="781050"/>
          <p14:tracePt t="3920" x="4486275" y="781050"/>
          <p14:tracePt t="3926" x="4519613" y="781050"/>
          <p14:tracePt t="3936" x="4562475" y="781050"/>
          <p14:tracePt t="3960" x="4681538" y="790575"/>
          <p14:tracePt t="3975" x="4714875" y="790575"/>
          <p14:tracePt t="3984" x="4740275" y="790575"/>
          <p14:tracePt t="3992" x="4757738" y="790575"/>
          <p14:tracePt t="3999" x="4818063" y="798513"/>
          <p14:tracePt t="4008" x="4826000" y="798513"/>
          <p14:tracePt t="4015" x="4851400" y="798513"/>
          <p14:tracePt t="4024" x="4876800" y="798513"/>
          <p14:tracePt t="4031" x="4894263" y="808038"/>
          <p14:tracePt t="4041" x="4927600" y="808038"/>
          <p14:tracePt t="4049" x="4953000" y="808038"/>
          <p14:tracePt t="4058" x="4987925" y="808038"/>
          <p14:tracePt t="4063" x="5013325" y="808038"/>
          <p14:tracePt t="4071" x="5046663" y="808038"/>
          <p14:tracePt t="4079" x="5080000" y="808038"/>
          <p14:tracePt t="4087" x="5106988" y="808038"/>
          <p14:tracePt t="4096" x="5140325" y="808038"/>
          <p14:tracePt t="4105" x="5173663" y="815975"/>
          <p14:tracePt t="4111" x="5216525" y="815975"/>
          <p14:tracePt t="4119" x="5241925" y="823913"/>
          <p14:tracePt t="4127" x="5276850" y="823913"/>
          <p14:tracePt t="4135" x="5302250" y="823913"/>
          <p14:tracePt t="4143" x="5327650" y="833438"/>
          <p14:tracePt t="4151" x="5360988" y="833438"/>
          <p14:tracePt t="4160" x="5403850" y="833438"/>
          <p14:tracePt t="4168" x="5437188" y="833438"/>
          <p14:tracePt t="4175" x="5462588" y="833438"/>
          <p14:tracePt t="4184" x="5505450" y="833438"/>
          <p14:tracePt t="4191" x="5530850" y="833438"/>
          <p14:tracePt t="4199" x="5565775" y="833438"/>
          <p14:tracePt t="4208" x="5581650" y="833438"/>
          <p14:tracePt t="4216" x="5616575" y="833438"/>
          <p14:tracePt t="4226" x="5632450" y="833438"/>
          <p14:tracePt t="4231" x="5641975" y="833438"/>
          <p14:tracePt t="4242" x="5649913" y="833438"/>
          <p14:tracePt t="4247" x="5667375" y="833438"/>
          <p14:tracePt t="4264" x="5683250" y="833438"/>
          <p14:tracePt t="4272" x="5692775" y="833438"/>
          <p14:tracePt t="4279" x="5708650" y="833438"/>
          <p14:tracePt t="4288" x="5726113" y="833438"/>
          <p14:tracePt t="4311" x="5743575" y="841375"/>
          <p14:tracePt t="4319" x="5751513" y="841375"/>
          <p14:tracePt t="4328" x="5761038" y="841375"/>
          <p14:tracePt t="4336" x="5768975" y="841375"/>
          <p14:tracePt t="4343" x="5776913" y="841375"/>
          <p14:tracePt t="4359" x="5794375" y="841375"/>
          <p14:tracePt t="4376" x="5802313" y="849313"/>
          <p14:tracePt t="4384" x="5819775" y="849313"/>
          <p14:tracePt t="4391" x="5827713" y="849313"/>
          <p14:tracePt t="4399" x="5845175" y="849313"/>
          <p14:tracePt t="4408" x="5853113" y="849313"/>
          <p14:tracePt t="4415" x="5870575" y="849313"/>
          <p14:tracePt t="4424" x="5888038" y="849313"/>
          <p14:tracePt t="4432" x="5895975" y="849313"/>
          <p14:tracePt t="4441" x="5930900" y="849313"/>
          <p14:tracePt t="4447" x="5946775" y="849313"/>
          <p14:tracePt t="4456" x="5956300" y="849313"/>
          <p14:tracePt t="4463" x="5981700" y="849313"/>
          <p14:tracePt t="4472" x="5997575" y="849313"/>
          <p14:tracePt t="4479" x="6015038" y="849313"/>
          <p14:tracePt t="4488" x="6040438" y="849313"/>
          <p14:tracePt t="4495" x="6075363" y="849313"/>
          <p14:tracePt t="4504" x="6091238" y="849313"/>
          <p14:tracePt t="4511" x="6126163" y="849313"/>
          <p14:tracePt t="4520" x="6151563" y="849313"/>
          <p14:tracePt t="4526" x="6167438" y="849313"/>
          <p14:tracePt t="4535" x="6194425" y="849313"/>
          <p14:tracePt t="4543" x="6227763" y="849313"/>
          <p14:tracePt t="4551" x="6253163" y="849313"/>
          <p14:tracePt t="4559" x="6270625" y="849313"/>
          <p14:tracePt t="4568" x="6303963" y="849313"/>
          <p14:tracePt t="4576" x="6329363" y="849313"/>
          <p14:tracePt t="4583" x="6346825" y="849313"/>
          <p14:tracePt t="4590" x="6380163" y="849313"/>
          <p14:tracePt t="4599" x="6415088" y="849313"/>
          <p14:tracePt t="4607" x="6440488" y="849313"/>
          <p14:tracePt t="4615" x="6473825" y="849313"/>
          <p14:tracePt t="4623" x="6508750" y="858838"/>
          <p14:tracePt t="4633" x="6550025" y="858838"/>
          <p14:tracePt t="4640" x="6592888" y="858838"/>
          <p14:tracePt t="4657" x="6626225" y="866775"/>
          <p14:tracePt t="4663" x="6669088" y="866775"/>
          <p14:tracePt t="4671" x="6719888" y="866775"/>
          <p14:tracePt t="4679" x="6831013" y="884238"/>
          <p14:tracePt t="4687" x="6873875" y="884238"/>
          <p14:tracePt t="4695" x="6915150" y="884238"/>
          <p14:tracePt t="4703" x="6975475" y="884238"/>
          <p14:tracePt t="4711" x="7034213" y="884238"/>
          <p14:tracePt t="4719" x="7094538" y="884238"/>
          <p14:tracePt t="4728" x="7145338" y="884238"/>
          <p14:tracePt t="4735" x="7204075" y="892175"/>
          <p14:tracePt t="4743" x="7264400" y="892175"/>
          <p14:tracePt t="4751" x="7323138" y="892175"/>
          <p14:tracePt t="4759" x="7366000" y="892175"/>
          <p14:tracePt t="4767" x="7408863" y="892175"/>
          <p14:tracePt t="4775" x="7451725" y="892175"/>
          <p14:tracePt t="4783" x="7485063" y="892175"/>
          <p14:tracePt t="4792" x="7518400" y="892175"/>
          <p14:tracePt t="4799" x="7545388" y="892175"/>
          <p14:tracePt t="4807" x="7561263" y="892175"/>
          <p14:tracePt t="4815" x="7586663" y="892175"/>
          <p14:tracePt t="4824" x="7604125" y="892175"/>
          <p14:tracePt t="4831" x="7621588" y="892175"/>
          <p14:tracePt t="4841" x="7637463" y="892175"/>
          <p14:tracePt t="4847" x="7654925" y="892175"/>
          <p14:tracePt t="4857" x="7680325" y="892175"/>
          <p14:tracePt t="4864" x="7705725" y="892175"/>
          <p14:tracePt t="4871" x="7715250" y="892175"/>
          <p14:tracePt t="4879" x="7723188" y="892175"/>
          <p14:tracePt t="4888" x="7740650" y="892175"/>
          <p14:tracePt t="5200" x="7781925" y="892175"/>
          <p14:tracePt t="5207" x="7799388" y="892175"/>
          <p14:tracePt t="5215" x="7824788" y="892175"/>
          <p14:tracePt t="5222" x="7859713" y="892175"/>
          <p14:tracePt t="5230" x="7893050" y="892175"/>
          <p14:tracePt t="5239" x="7926388" y="892175"/>
          <p14:tracePt t="5247" x="7977188" y="892175"/>
          <p14:tracePt t="5257" x="8029575" y="892175"/>
          <p14:tracePt t="5263" x="8088313" y="892175"/>
          <p14:tracePt t="5271" x="8147050" y="892175"/>
          <p14:tracePt t="5279" x="8215313" y="892175"/>
          <p14:tracePt t="5289" x="8301038" y="892175"/>
          <p14:tracePt t="5295" x="8394700" y="900113"/>
          <p14:tracePt t="5303" x="8488363" y="900113"/>
          <p14:tracePt t="5311" x="8605838" y="900113"/>
          <p14:tracePt t="5320" x="8699500" y="900113"/>
          <p14:tracePt t="5327" x="8818563" y="909638"/>
          <p14:tracePt t="5344" x="8912225" y="909638"/>
          <p14:tracePt t="5351" x="9013825" y="909638"/>
          <p14:tracePt t="5359" x="9117013" y="925513"/>
          <p14:tracePt t="5367" x="9209088" y="925513"/>
          <p14:tracePt t="5376" x="9286875" y="935038"/>
          <p14:tracePt t="5384" x="9363075" y="942975"/>
          <p14:tracePt t="5392" x="9413875" y="942975"/>
          <p14:tracePt t="5399" x="9490075" y="952500"/>
          <p14:tracePt t="5407" x="9550400" y="952500"/>
          <p14:tracePt t="5415" x="9634538" y="952500"/>
          <p14:tracePt t="5424" x="9720263" y="952500"/>
          <p14:tracePt t="5432" x="9804400" y="952500"/>
          <p14:tracePt t="5439" x="10042525" y="952500"/>
          <p14:tracePt t="5447" x="10126663" y="952500"/>
          <p14:tracePt t="5457" x="10212388" y="952500"/>
          <p14:tracePt t="5464" x="10280650" y="952500"/>
          <p14:tracePt t="5471" x="10339388" y="952500"/>
          <p14:tracePt t="5480" x="10399713" y="968375"/>
          <p14:tracePt t="5487" x="10458450" y="968375"/>
          <p14:tracePt t="5495" x="10501313" y="968375"/>
          <p14:tracePt t="5503" x="10560050" y="977900"/>
          <p14:tracePt t="5511" x="10620375" y="977900"/>
          <p14:tracePt t="5519" x="10671175" y="977900"/>
          <p14:tracePt t="5527" x="10747375" y="985838"/>
          <p14:tracePt t="5534" x="10833100" y="985838"/>
          <p14:tracePt t="5544" x="10934700" y="985838"/>
          <p14:tracePt t="5551" x="11028363" y="993775"/>
          <p14:tracePt t="5559" x="11129963" y="1011238"/>
          <p14:tracePt t="5567" x="11215688" y="1019175"/>
          <p14:tracePt t="5575" x="11307763" y="1019175"/>
          <p14:tracePt t="5583" x="11376025" y="1028700"/>
          <p14:tracePt t="5592" x="11426825" y="1036638"/>
          <p14:tracePt t="5599" x="11469688" y="1036638"/>
          <p14:tracePt t="5607" x="11512550" y="1036638"/>
          <p14:tracePt t="5615" x="11555413" y="1044575"/>
          <p14:tracePt t="5624" x="11588750" y="1044575"/>
          <p14:tracePt t="5631" x="11631613" y="1044575"/>
          <p14:tracePt t="5639" x="11674475" y="1044575"/>
          <p14:tracePt t="5647" x="11733213" y="1044575"/>
          <p14:tracePt t="5656" x="11869738" y="1044575"/>
          <p14:tracePt t="5663" x="11928475" y="1044575"/>
          <p14:tracePt t="5679" x="11971338" y="1044575"/>
          <p14:tracePt t="5687" x="12004675" y="1044575"/>
          <p14:tracePt t="5694" x="12039600" y="1044575"/>
          <p14:tracePt t="5703" x="12065000" y="1044575"/>
          <p14:tracePt t="5711" x="12080875" y="1044575"/>
          <p14:tracePt t="5719" x="12098338" y="1044575"/>
          <p14:tracePt t="5726" x="12133263" y="1044575"/>
          <p14:tracePt t="5735" x="12158663" y="1044575"/>
          <p14:tracePt t="6703" x="11953875" y="1130300"/>
          <p14:tracePt t="6711" x="11733213" y="1155700"/>
          <p14:tracePt t="6718" x="11436350" y="1173163"/>
          <p14:tracePt t="6727" x="10798175" y="1216025"/>
          <p14:tracePt t="6736" x="10526713" y="1249363"/>
          <p14:tracePt t="6742" x="10194925" y="1282700"/>
          <p14:tracePt t="6752" x="9864725" y="1317625"/>
          <p14:tracePt t="6759" x="9507538" y="1350963"/>
          <p14:tracePt t="6767" x="9175750" y="1401763"/>
          <p14:tracePt t="6775" x="8810625" y="1477963"/>
          <p14:tracePt t="6783" x="8504238" y="1530350"/>
          <p14:tracePt t="6791" x="8164513" y="1597025"/>
          <p14:tracePt t="6800" x="7885113" y="1649413"/>
          <p14:tracePt t="6808" x="7570788" y="1716088"/>
          <p14:tracePt t="6815" x="7289800" y="1784350"/>
          <p14:tracePt t="6824" x="7000875" y="1852613"/>
          <p14:tracePt t="6831" x="6719888" y="1920875"/>
          <p14:tracePt t="6840" x="6405563" y="1989138"/>
          <p14:tracePt t="6847" x="6126163" y="2055813"/>
          <p14:tracePt t="6855" x="5811838" y="2124075"/>
          <p14:tracePt t="6863" x="5530850" y="2192338"/>
          <p14:tracePt t="6873" x="5241925" y="2260600"/>
          <p14:tracePt t="6879" x="4927600" y="2344738"/>
          <p14:tracePt t="6890" x="4638675" y="2430463"/>
          <p14:tracePt t="6895" x="3890963" y="2660650"/>
          <p14:tracePt t="6903" x="3652838" y="2736850"/>
          <p14:tracePt t="6911" x="3441700" y="2813050"/>
          <p14:tracePt t="6920" x="3236913" y="2889250"/>
          <p14:tracePt t="6928" x="3074988" y="2949575"/>
          <p14:tracePt t="6936" x="2940050" y="3025775"/>
          <p14:tracePt t="6946" x="2811463" y="3084513"/>
          <p14:tracePt t="6950" x="2676525" y="3144838"/>
          <p14:tracePt t="6959" x="2557463" y="3211513"/>
          <p14:tracePt t="6966" x="2405063" y="3279775"/>
          <p14:tracePt t="6975" x="2268538" y="3355975"/>
          <p14:tracePt t="6984" x="2116138" y="3416300"/>
          <p14:tracePt t="6992" x="1979613" y="3475038"/>
          <p14:tracePt t="6999" x="1868488" y="3527425"/>
          <p14:tracePt t="7008" x="1733550" y="3586163"/>
          <p14:tracePt t="7023" x="1631950" y="3646488"/>
          <p14:tracePt t="7032" x="1528763" y="3705225"/>
          <p14:tracePt t="7039" x="1419225" y="3756025"/>
          <p14:tracePt t="7047" x="1343025" y="3816350"/>
          <p14:tracePt t="7055" x="1265238" y="3875088"/>
          <p14:tracePt t="7063" x="1214438" y="3908425"/>
          <p14:tracePt t="7071" x="1189038" y="3925888"/>
          <p14:tracePt t="7080" x="1130300" y="3976688"/>
          <p14:tracePt t="7088" x="1112838" y="3994150"/>
          <p14:tracePt t="7095" x="1104900" y="4002088"/>
          <p14:tracePt t="7103" x="1087438" y="4002088"/>
          <p14:tracePt t="7112" x="1079500" y="4011613"/>
          <p14:tracePt t="7128" x="1079500" y="4019550"/>
          <p14:tracePt t="7135" x="1069975" y="4019550"/>
          <p14:tracePt t="7168" x="1062038" y="4019550"/>
          <p14:tracePt t="7217" x="1054100" y="4019550"/>
          <p14:tracePt t="7231" x="1044575" y="4019550"/>
          <p14:tracePt t="7327" x="1044575" y="4011613"/>
          <p14:tracePt t="7335" x="1044575" y="3994150"/>
          <p14:tracePt t="7344" x="1044575" y="3976688"/>
          <p14:tracePt t="7360" x="1044575" y="3960813"/>
          <p14:tracePt t="7367" x="1044575" y="3943350"/>
          <p14:tracePt t="7375" x="1062038" y="3917950"/>
          <p14:tracePt t="7383" x="1079500" y="3892550"/>
          <p14:tracePt t="7391" x="1104900" y="3857625"/>
          <p14:tracePt t="7399" x="1155700" y="3824288"/>
          <p14:tracePt t="7408" x="1206500" y="3763963"/>
          <p14:tracePt t="7415" x="1265238" y="3722688"/>
          <p14:tracePt t="7422" x="1333500" y="3671888"/>
          <p14:tracePt t="7431" x="1384300" y="3629025"/>
          <p14:tracePt t="7439" x="1435100" y="3603625"/>
          <p14:tracePt t="7447" x="1462088" y="3586163"/>
          <p14:tracePt t="7455" x="1477963" y="3568700"/>
          <p14:tracePt t="7462" x="1487488" y="3568700"/>
          <p14:tracePt t="7471" x="1487488" y="3560763"/>
          <p14:tracePt t="7664" x="1487488" y="3543300"/>
          <p14:tracePt t="7671" x="1495425" y="3527425"/>
          <p14:tracePt t="7679" x="1495425" y="3509963"/>
          <p14:tracePt t="7687" x="1495425" y="3484563"/>
          <p14:tracePt t="7704" x="1495425" y="3467100"/>
          <p14:tracePt t="7710" x="1495425" y="3449638"/>
          <p14:tracePt t="7721" x="1495425" y="3416300"/>
          <p14:tracePt t="7727" x="1495425" y="3390900"/>
          <p14:tracePt t="7735" x="1495425" y="3373438"/>
          <p14:tracePt t="7744" x="1495425" y="3355975"/>
          <p14:tracePt t="7751" x="1495425" y="3340100"/>
          <p14:tracePt t="7767" x="1495425" y="3314700"/>
          <p14:tracePt t="7800" x="1495425" y="3305175"/>
          <p14:tracePt t="9569" x="1495425" y="3314700"/>
          <p14:tracePt t="9576" x="1495425" y="3330575"/>
          <p14:tracePt t="9583" x="1495425" y="3348038"/>
          <p14:tracePt t="9591" x="1495425" y="3365500"/>
          <p14:tracePt t="9599" x="1495425" y="3390900"/>
          <p14:tracePt t="9607" x="1495425" y="3408363"/>
          <p14:tracePt t="9616" x="1495425" y="3424238"/>
          <p14:tracePt t="9623" x="1495425" y="3449638"/>
          <p14:tracePt t="9631" x="1503363" y="3459163"/>
          <p14:tracePt t="9639" x="1503363" y="3475038"/>
          <p14:tracePt t="9647" x="1503363" y="3484563"/>
          <p14:tracePt t="9655" x="1512888" y="3535363"/>
          <p14:tracePt t="9664" x="1512888" y="3552825"/>
          <p14:tracePt t="9671" x="1520825" y="3578225"/>
          <p14:tracePt t="9679" x="1528763" y="3603625"/>
          <p14:tracePt t="9687" x="1528763" y="3619500"/>
          <p14:tracePt t="9695" x="1538288" y="3646488"/>
          <p14:tracePt t="9704" x="1538288" y="3671888"/>
          <p14:tracePt t="9712" x="1546225" y="3697288"/>
          <p14:tracePt t="9722" x="1563688" y="3713163"/>
          <p14:tracePt t="9727" x="1571625" y="3748088"/>
          <p14:tracePt t="9736" x="1589088" y="3773488"/>
          <p14:tracePt t="9743" x="1597025" y="3806825"/>
          <p14:tracePt t="9759" x="1614488" y="3832225"/>
          <p14:tracePt t="9769" x="1631950" y="3857625"/>
          <p14:tracePt t="9775" x="1647825" y="3892550"/>
          <p14:tracePt t="9783" x="1673225" y="3908425"/>
          <p14:tracePt t="9791" x="1698625" y="3935413"/>
          <p14:tracePt t="9800" x="1708150" y="3960813"/>
          <p14:tracePt t="9807" x="1724025" y="3976688"/>
          <p14:tracePt t="9816" x="1741488" y="3994150"/>
          <p14:tracePt t="9831" x="1749425" y="4002088"/>
          <p14:tracePt t="9839" x="1749425" y="4011613"/>
          <p14:tracePt t="9848" x="1749425" y="4019550"/>
          <p14:tracePt t="9871" x="1749425" y="4027488"/>
          <p14:tracePt t="9879" x="1749425" y="4037013"/>
          <p14:tracePt t="9887" x="1749425" y="4052888"/>
          <p14:tracePt t="9895" x="1758950" y="4079875"/>
          <p14:tracePt t="9905" x="1758950" y="4087813"/>
          <p14:tracePt t="9911" x="1758950" y="4113213"/>
          <p14:tracePt t="9920" x="1758950" y="4138613"/>
          <p14:tracePt t="9927" x="1758950" y="4156075"/>
          <p14:tracePt t="9937" x="1758950" y="4171950"/>
          <p14:tracePt t="9958" x="1758950" y="4206875"/>
          <p14:tracePt t="9960" x="1758950" y="4232275"/>
          <p14:tracePt t="9967" x="1749425" y="4249738"/>
          <p14:tracePt t="9975" x="1741488" y="4257675"/>
          <p14:tracePt t="9983" x="1733550" y="4265613"/>
          <p14:tracePt t="9991" x="1733550" y="4275138"/>
          <p14:tracePt t="10000" x="1733550" y="4283075"/>
          <p14:tracePt t="10015" x="1724025" y="4291013"/>
          <p14:tracePt t="10032" x="1716088" y="4300538"/>
          <p14:tracePt t="10040" x="1708150" y="4300538"/>
          <p14:tracePt t="10049" x="1708150" y="4308475"/>
          <p14:tracePt t="10055" x="1690688" y="4316413"/>
          <p14:tracePt t="10063" x="1682750" y="4333875"/>
          <p14:tracePt t="10071" x="1673225" y="4333875"/>
          <p14:tracePt t="10079" x="1657350" y="4341813"/>
          <p14:tracePt t="10087" x="1647825" y="4351338"/>
          <p14:tracePt t="10095" x="1639888" y="4359275"/>
          <p14:tracePt t="10112" x="1631950" y="4359275"/>
          <p14:tracePt t="10120" x="1614488" y="4368800"/>
          <p14:tracePt t="13393" x="1614488" y="4384675"/>
          <p14:tracePt t="13399" x="1614488" y="4394200"/>
          <p14:tracePt t="13408" x="1614488" y="4410075"/>
          <p14:tracePt t="13416" x="1614488" y="4435475"/>
          <p14:tracePt t="13423" x="1606550" y="4452938"/>
          <p14:tracePt t="13431" x="1606550" y="4470400"/>
          <p14:tracePt t="13439" x="1597025" y="4495800"/>
          <p14:tracePt t="13447" x="1589088" y="4521200"/>
          <p14:tracePt t="13455" x="1579563" y="4554538"/>
          <p14:tracePt t="13463" x="1579563" y="4572000"/>
          <p14:tracePt t="13471" x="1579563" y="4605338"/>
          <p14:tracePt t="13480" x="1579563" y="4640263"/>
          <p14:tracePt t="13487" x="1579563" y="4673600"/>
          <p14:tracePt t="13495" x="1589088" y="4716463"/>
          <p14:tracePt t="13503" x="1597025" y="4759325"/>
          <p14:tracePt t="13511" x="1614488" y="4827588"/>
          <p14:tracePt t="13527" x="1631950" y="4868863"/>
          <p14:tracePt t="13535" x="1639888" y="4911725"/>
          <p14:tracePt t="13544" x="1647825" y="4946650"/>
          <p14:tracePt t="13551" x="1657350" y="4979988"/>
          <p14:tracePt t="13559" x="1665288" y="5013325"/>
          <p14:tracePt t="13569" x="1665288" y="5048250"/>
          <p14:tracePt t="13575" x="1673225" y="5091113"/>
          <p14:tracePt t="13585" x="1673225" y="5116513"/>
          <p14:tracePt t="13591" x="1682750" y="5141913"/>
          <p14:tracePt t="13603" x="1690688" y="5167313"/>
          <p14:tracePt t="13607" x="1690688" y="5192713"/>
          <p14:tracePt t="13616" x="1698625" y="5208588"/>
          <p14:tracePt t="13624" x="1698625" y="5226050"/>
          <p14:tracePt t="13640" x="1698625" y="5235575"/>
          <p14:tracePt t="17408" x="1698625" y="5243513"/>
          <p14:tracePt t="17432" x="1698625" y="5260975"/>
          <p14:tracePt t="17439" x="1698625" y="5268913"/>
          <p14:tracePt t="17448" x="1698625" y="5276850"/>
          <p14:tracePt t="17455" x="1690688" y="5302250"/>
          <p14:tracePt t="17464" x="1682750" y="5327650"/>
          <p14:tracePt t="17471" x="1665288" y="5337175"/>
          <p14:tracePt t="17480" x="1657350" y="5353050"/>
          <p14:tracePt t="17487" x="1647825" y="5370513"/>
          <p14:tracePt t="17496" x="1647825" y="5387975"/>
          <p14:tracePt t="17503" x="1647825" y="5395913"/>
          <p14:tracePt t="17512" x="1639888" y="5413375"/>
          <p14:tracePt t="17519" x="1631950" y="5430838"/>
          <p14:tracePt t="17528" x="1622425" y="5438775"/>
          <p14:tracePt t="17535" x="1614488" y="5456238"/>
          <p14:tracePt t="17545" x="1597025" y="5481638"/>
          <p14:tracePt t="17550" x="1579563" y="5507038"/>
          <p14:tracePt t="17559" x="1571625" y="5524500"/>
          <p14:tracePt t="17568" x="1554163" y="5557838"/>
          <p14:tracePt t="17575" x="1538288" y="5591175"/>
          <p14:tracePt t="17583" x="1512888" y="5641975"/>
          <p14:tracePt t="17591" x="1495425" y="5676900"/>
          <p14:tracePt t="17599" x="1462088" y="5745163"/>
          <p14:tracePt t="17606" x="1444625" y="5803900"/>
          <p14:tracePt t="17616" x="1435100" y="5846763"/>
          <p14:tracePt t="17624" x="1435100" y="5880100"/>
          <p14:tracePt t="17633" x="1435100" y="5915025"/>
          <p14:tracePt t="17638" x="1444625" y="5957888"/>
          <p14:tracePt t="17650" x="1452563" y="5983288"/>
          <p14:tracePt t="17656" x="1462088" y="5999163"/>
          <p14:tracePt t="17666" x="1462088" y="6008688"/>
          <p14:tracePt t="17672" x="1470025" y="6016625"/>
          <p14:tracePt t="17687" x="1477963" y="6034088"/>
          <p14:tracePt t="17696" x="1487488" y="6034088"/>
          <p14:tracePt t="17712" x="1487488" y="6042025"/>
          <p14:tracePt t="17719" x="1495425" y="6042025"/>
          <p14:tracePt t="17728" x="1503363" y="6042025"/>
          <p14:tracePt t="17735" x="1512888" y="6049963"/>
          <p14:tracePt t="17743" x="1528763" y="6049963"/>
          <p14:tracePt t="17750" x="1554163" y="6049963"/>
          <p14:tracePt t="17760" x="1579563" y="6049963"/>
          <p14:tracePt t="17767" x="1622425" y="6059488"/>
          <p14:tracePt t="17775" x="1673225" y="6059488"/>
          <p14:tracePt t="17783" x="1724025" y="6059488"/>
          <p14:tracePt t="17792" x="1776413" y="6059488"/>
          <p14:tracePt t="17801" x="1843088" y="6067425"/>
          <p14:tracePt t="17807" x="1920875" y="6067425"/>
          <p14:tracePt t="17816" x="1971675" y="6067425"/>
          <p14:tracePt t="17825" x="2047875" y="6067425"/>
          <p14:tracePt t="17832" x="2116138" y="6067425"/>
          <p14:tracePt t="17839" x="2157413" y="6067425"/>
          <p14:tracePt t="17850" x="2217738" y="6067425"/>
          <p14:tracePt t="17855" x="2260600" y="6067425"/>
          <p14:tracePt t="17864" x="2311400" y="6076950"/>
          <p14:tracePt t="17871" x="2420938" y="6076950"/>
          <p14:tracePt t="17879" x="2481263" y="6076950"/>
          <p14:tracePt t="17886" x="2524125" y="6076950"/>
          <p14:tracePt t="17896" x="2582863" y="6076950"/>
          <p14:tracePt t="17904" x="2633663" y="6076950"/>
          <p14:tracePt t="17911" x="2709863" y="6084888"/>
          <p14:tracePt t="17919" x="2778125" y="6084888"/>
          <p14:tracePt t="17927" x="2854325" y="6084888"/>
          <p14:tracePt t="17936" x="2922588" y="6102350"/>
          <p14:tracePt t="17951" x="3041650" y="6102350"/>
          <p14:tracePt t="17960" x="3100388" y="6110288"/>
          <p14:tracePt t="17968" x="3178175" y="6118225"/>
          <p14:tracePt t="17975" x="3244850" y="6127750"/>
          <p14:tracePt t="17983" x="3330575" y="6127750"/>
          <p14:tracePt t="17991" x="3414713" y="6143625"/>
          <p14:tracePt t="18000" x="3517900" y="6143625"/>
          <p14:tracePt t="18007" x="3627438" y="6143625"/>
          <p14:tracePt t="18024" x="3746500" y="6143625"/>
          <p14:tracePt t="18032" x="3857625" y="6153150"/>
          <p14:tracePt t="18040" x="3941763" y="6153150"/>
          <p14:tracePt t="18048" x="4027488" y="6153150"/>
          <p14:tracePt t="18055" x="4086225" y="6161088"/>
          <p14:tracePt t="18063" x="4129088" y="6161088"/>
          <p14:tracePt t="18072" x="4171950" y="6161088"/>
          <p14:tracePt t="18080" x="4205288" y="6161088"/>
          <p14:tracePt t="18088" x="4248150" y="6161088"/>
          <p14:tracePt t="18095" x="4291013" y="6161088"/>
          <p14:tracePt t="18104" x="4435475" y="6161088"/>
          <p14:tracePt t="18111" x="4494213" y="6169025"/>
          <p14:tracePt t="18120" x="4579938" y="6169025"/>
          <p14:tracePt t="18128" x="4664075" y="6178550"/>
          <p14:tracePt t="18135" x="4749800" y="6194425"/>
          <p14:tracePt t="18144" x="4843463" y="6203950"/>
          <p14:tracePt t="18152" x="4910138" y="6203950"/>
          <p14:tracePt t="18159" x="4987925" y="6211888"/>
          <p14:tracePt t="18168" x="5046663" y="6221413"/>
          <p14:tracePt t="18175" x="5106988" y="6237288"/>
          <p14:tracePt t="18183" x="5157788" y="6237288"/>
          <p14:tracePt t="18191" x="5216525" y="6246813"/>
          <p14:tracePt t="18199" x="5276850" y="6254750"/>
          <p14:tracePt t="18207" x="5353050" y="6262688"/>
          <p14:tracePt t="18216" x="5437188" y="6262688"/>
          <p14:tracePt t="18223" x="5522913" y="6272213"/>
          <p14:tracePt t="18231" x="5607050" y="6288088"/>
          <p14:tracePt t="18239" x="5683250" y="6297613"/>
          <p14:tracePt t="18249" x="5761038" y="6305550"/>
          <p14:tracePt t="18254" x="5802313" y="6313488"/>
          <p14:tracePt t="18264" x="5845175" y="6313488"/>
          <p14:tracePt t="18270" x="5880100" y="6313488"/>
          <p14:tracePt t="18279" x="5895975" y="6313488"/>
          <p14:tracePt t="18287" x="5905500" y="6323013"/>
          <p14:tracePt t="18296" x="5921375" y="6323013"/>
          <p14:tracePt t="18302" x="5946775" y="6323013"/>
          <p14:tracePt t="18312" x="6024563" y="6323013"/>
          <p14:tracePt t="18318" x="6065838" y="6323013"/>
          <p14:tracePt t="18327" x="6116638" y="6323013"/>
          <p14:tracePt t="18344" x="6176963" y="6323013"/>
          <p14:tracePt t="18351" x="6235700" y="6323013"/>
          <p14:tracePt t="18360" x="6278563" y="6330950"/>
          <p14:tracePt t="18366" x="6311900" y="6330950"/>
          <p14:tracePt t="18375" x="6346825" y="6330950"/>
          <p14:tracePt t="18383" x="6380163" y="6330950"/>
          <p14:tracePt t="18390" x="6405563" y="6330950"/>
          <p14:tracePt t="18400" x="6440488" y="6330950"/>
          <p14:tracePt t="18407" x="6473825" y="6330950"/>
          <p14:tracePt t="18416" x="6508750" y="6330950"/>
          <p14:tracePt t="18424" x="6550025" y="6323013"/>
          <p14:tracePt t="18433" x="6592888" y="6323013"/>
          <p14:tracePt t="18440" x="6653213" y="6313488"/>
          <p14:tracePt t="18450" x="6711950" y="6313488"/>
          <p14:tracePt t="18455" x="6770688" y="6313488"/>
          <p14:tracePt t="18465" x="6823075" y="6313488"/>
          <p14:tracePt t="18473" x="6899275" y="6313488"/>
          <p14:tracePt t="18481" x="6967538" y="6313488"/>
          <p14:tracePt t="18487" x="7051675" y="6313488"/>
          <p14:tracePt t="18496" x="7170738" y="6313488"/>
          <p14:tracePt t="18503" x="7281863" y="6313488"/>
          <p14:tracePt t="18511" x="7391400" y="6313488"/>
          <p14:tracePt t="18519" x="7502525" y="6313488"/>
          <p14:tracePt t="18528" x="7621588" y="6313488"/>
          <p14:tracePt t="18535" x="7807325" y="6313488"/>
          <p14:tracePt t="18543" x="7859713" y="6313488"/>
          <p14:tracePt t="18551" x="7910513" y="6313488"/>
          <p14:tracePt t="18560" x="7943850" y="6313488"/>
          <p14:tracePt t="18568" x="7986713" y="6313488"/>
          <p14:tracePt t="18576" x="8029575" y="6313488"/>
          <p14:tracePt t="18584" x="8062913" y="6313488"/>
          <p14:tracePt t="18591" x="8105775" y="6313488"/>
          <p14:tracePt t="18599" x="8164513" y="6305550"/>
          <p14:tracePt t="18606" x="8199438" y="6305550"/>
          <p14:tracePt t="18615" x="8224838" y="6305550"/>
          <p14:tracePt t="18622" x="8258175" y="6305550"/>
          <p14:tracePt t="18632" x="8283575" y="6305550"/>
          <p14:tracePt t="18638" x="8301038" y="6305550"/>
          <p14:tracePt t="18649" x="8318500" y="6297613"/>
          <p14:tracePt t="18655" x="8334375" y="6297613"/>
          <p14:tracePt t="18666" x="8343900" y="6288088"/>
          <p14:tracePt t="18671" x="8359775" y="6288088"/>
          <p14:tracePt t="18688" x="8369300" y="6280150"/>
          <p14:tracePt t="18696" x="8377238" y="6280150"/>
          <p14:tracePt t="18703" x="8394700" y="6280150"/>
          <p14:tracePt t="18711" x="8420100" y="6272213"/>
          <p14:tracePt t="18719" x="8428038" y="6272213"/>
          <p14:tracePt t="18727" x="8453438" y="6262688"/>
          <p14:tracePt t="18734" x="8478838" y="6262688"/>
          <p14:tracePt t="18744" x="8496300" y="6262688"/>
          <p14:tracePt t="18751" x="8521700" y="6254750"/>
          <p14:tracePt t="18759" x="8555038" y="6254750"/>
          <p14:tracePt t="18766" x="8580438" y="6254750"/>
          <p14:tracePt t="18775" x="8632825" y="6246813"/>
          <p14:tracePt t="18782" x="8648700" y="6246813"/>
          <p14:tracePt t="18791" x="8658225" y="6246813"/>
          <p14:tracePt t="18802" x="8674100" y="6237288"/>
          <p14:tracePt t="18808" x="8691563" y="6237288"/>
          <p14:tracePt t="18815" x="8691563" y="6229350"/>
          <p14:tracePt t="18823" x="8709025" y="6229350"/>
          <p14:tracePt t="18840" x="8724900" y="6221413"/>
          <p14:tracePt t="18851" x="8734425" y="6221413"/>
          <p14:tracePt t="18855" x="8742363" y="6221413"/>
          <p14:tracePt t="18867" x="8750300" y="6211888"/>
          <p14:tracePt t="18872" x="8759825" y="6211888"/>
          <p14:tracePt t="18898" x="8767763" y="6203950"/>
          <p14:tracePt t="18912" x="8777288" y="6203950"/>
          <p14:tracePt t="18930" x="8785225" y="6203950"/>
          <p14:tracePt t="22239" x="8793163" y="6203950"/>
          <p14:tracePt t="22247" x="8810625" y="6203950"/>
          <p14:tracePt t="22254" x="8836025" y="6203950"/>
          <p14:tracePt t="22262" x="8853488" y="6211888"/>
          <p14:tracePt t="22270" x="8878888" y="6221413"/>
          <p14:tracePt t="22279" x="8912225" y="6229350"/>
          <p14:tracePt t="22287" x="8947150" y="6237288"/>
          <p14:tracePt t="22295" x="8980488" y="6246813"/>
          <p14:tracePt t="22303" x="9005888" y="6254750"/>
          <p14:tracePt t="22312" x="9048750" y="6272213"/>
          <p14:tracePt t="22319" x="9091613" y="6280150"/>
          <p14:tracePt t="22327" x="9193213" y="6305550"/>
          <p14:tracePt t="22335" x="9236075" y="6313488"/>
          <p14:tracePt t="22342" x="9286875" y="6323013"/>
          <p14:tracePt t="22351" x="9345613" y="6330950"/>
          <p14:tracePt t="22359" x="9405938" y="6356350"/>
          <p14:tracePt t="22367" x="9482138" y="6365875"/>
          <p14:tracePt t="22374" x="9550400" y="6381750"/>
          <p14:tracePt t="22383" x="9642475" y="6407150"/>
          <p14:tracePt t="22390" x="9728200" y="6442075"/>
          <p14:tracePt t="22399" x="9804400" y="6457950"/>
          <p14:tracePt t="22406" x="9880600" y="6483350"/>
          <p14:tracePt t="22414" x="9940925" y="6500813"/>
          <p14:tracePt t="22423" x="9999663" y="6510338"/>
          <p14:tracePt t="22431" x="10034588" y="6535738"/>
          <p14:tracePt t="22439" x="10085388" y="6543675"/>
          <p14:tracePt t="22448" x="10126663" y="6551613"/>
          <p14:tracePt t="22454" x="10179050" y="6569075"/>
          <p14:tracePt t="22471" x="10237788" y="6577013"/>
          <p14:tracePt t="22479" x="10298113" y="6602413"/>
          <p14:tracePt t="22487" x="10339388" y="6619875"/>
          <p14:tracePt t="22495" x="10407650" y="6637338"/>
          <p14:tracePt t="22503" x="10458450" y="6670675"/>
          <p14:tracePt t="22511" x="10518775" y="6688138"/>
          <p14:tracePt t="22518" x="10577513" y="6731000"/>
          <p14:tracePt t="22528" x="10653713" y="6764338"/>
          <p14:tracePt t="22534" x="10729913" y="6799263"/>
          <p14:tracePt t="22546" x="10798175" y="6824663"/>
        </p14:tracePtLst>
      </p14:laserTrace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④</a:t>
            </a:r>
            <a:r>
              <a:rPr lang="ja-JP" altLang="ja-JP" b="1" dirty="0">
                <a:solidFill>
                  <a:srgbClr val="00B050"/>
                </a:solidFill>
              </a:rPr>
              <a:t>苦情処理</a:t>
            </a:r>
            <a:endParaRPr kumimoji="1" lang="ja-JP" altLang="en-US" b="1" dirty="0">
              <a:solidFill>
                <a:srgbClr val="00B050"/>
              </a:solidFill>
            </a:endParaRPr>
          </a:p>
        </p:txBody>
      </p:sp>
      <p:sp>
        <p:nvSpPr>
          <p:cNvPr id="3" name="コンテンツ プレースホルダー 2"/>
          <p:cNvSpPr>
            <a:spLocks noGrp="1"/>
          </p:cNvSpPr>
          <p:nvPr>
            <p:ph idx="1"/>
          </p:nvPr>
        </p:nvSpPr>
        <p:spPr>
          <a:xfrm>
            <a:off x="1724025" y="1685925"/>
            <a:ext cx="9780587" cy="4908057"/>
          </a:xfrm>
        </p:spPr>
        <p:txBody>
          <a:bodyPr>
            <a:noAutofit/>
          </a:bodyPr>
          <a:lstStyle/>
          <a:p>
            <a:r>
              <a:rPr lang="ja-JP" altLang="ja-JP" sz="2800" dirty="0"/>
              <a:t>苦情に対し適切に対応するためにも、苦情を受け付けた場合は記録し、保管</a:t>
            </a:r>
            <a:r>
              <a:rPr lang="ja-JP" altLang="en-US" sz="2800" dirty="0"/>
              <a:t>しなければなりません。</a:t>
            </a:r>
            <a:endParaRPr lang="en-US" altLang="ja-JP" sz="2800" dirty="0"/>
          </a:p>
          <a:p>
            <a:endParaRPr lang="en-US" altLang="ja-JP" sz="2400" dirty="0"/>
          </a:p>
          <a:p>
            <a:pPr marL="0" indent="0">
              <a:buNone/>
            </a:pPr>
            <a:r>
              <a:rPr lang="en-US" altLang="ja-JP" sz="2400" dirty="0"/>
              <a:t>【</a:t>
            </a:r>
            <a:r>
              <a:rPr lang="ja-JP" altLang="ja-JP" sz="2400" dirty="0"/>
              <a:t>苦情の関するファイルが整備されて</a:t>
            </a:r>
            <a:r>
              <a:rPr lang="ja-JP" altLang="en-US" sz="2400" dirty="0"/>
              <a:t>いない事業所</a:t>
            </a:r>
            <a:r>
              <a:rPr lang="en-US" altLang="ja-JP" sz="2400" dirty="0"/>
              <a:t>】</a:t>
            </a:r>
          </a:p>
          <a:p>
            <a:pPr marL="0" indent="0">
              <a:buNone/>
            </a:pPr>
            <a:r>
              <a:rPr lang="ja-JP" altLang="en-US" sz="2400" dirty="0"/>
              <a:t>　→</a:t>
            </a:r>
            <a:r>
              <a:rPr lang="ja-JP" altLang="ja-JP" sz="2400" dirty="0"/>
              <a:t>苦情の報告様式を整備し、ファイルに保管するようにしてください。</a:t>
            </a:r>
            <a:endParaRPr lang="en-US" altLang="ja-JP" sz="2400" dirty="0"/>
          </a:p>
          <a:p>
            <a:pPr marL="0" indent="0">
              <a:buNone/>
            </a:pPr>
            <a:r>
              <a:rPr lang="en-US" altLang="ja-JP" sz="2400" dirty="0"/>
              <a:t>【</a:t>
            </a:r>
            <a:r>
              <a:rPr lang="ja-JP" altLang="ja-JP" sz="2400" dirty="0"/>
              <a:t>苦情の報告様式</a:t>
            </a:r>
            <a:r>
              <a:rPr lang="ja-JP" altLang="en-US" sz="2400" dirty="0"/>
              <a:t>がない事業所</a:t>
            </a:r>
            <a:r>
              <a:rPr lang="en-US" altLang="ja-JP" sz="2400" dirty="0"/>
              <a:t>】</a:t>
            </a:r>
          </a:p>
          <a:p>
            <a:pPr marL="0" indent="0">
              <a:buNone/>
            </a:pPr>
            <a:r>
              <a:rPr lang="ja-JP" altLang="en-US" sz="2400" dirty="0"/>
              <a:t>　→</a:t>
            </a:r>
            <a:r>
              <a:rPr lang="ja-JP" altLang="ja-JP" sz="2400" dirty="0"/>
              <a:t>現時点で、苦情等の報告は</a:t>
            </a:r>
            <a:r>
              <a:rPr lang="ja-JP" altLang="en-US" sz="2400" dirty="0"/>
              <a:t>なくても</a:t>
            </a:r>
            <a:r>
              <a:rPr lang="ja-JP" altLang="ja-JP" sz="2400" dirty="0"/>
              <a:t>、今後発生した場合に備えフォーマットを整備してください。</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10</a:t>
            </a:fld>
            <a:endParaRPr kumimoji="1" lang="ja-JP" altLang="en-US"/>
          </a:p>
        </p:txBody>
      </p:sp>
      <p:pic>
        <p:nvPicPr>
          <p:cNvPr id="6" name="オーディオ 5">
            <a:hlinkClick r:id="" action="ppaction://media"/>
            <a:extLst>
              <a:ext uri="{FF2B5EF4-FFF2-40B4-BE49-F238E27FC236}">
                <a16:creationId xmlns:a16="http://schemas.microsoft.com/office/drawing/2014/main" id="{136AD1C3-17EA-4CD1-9D7C-DDADB0BA95D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483288716"/>
      </p:ext>
    </p:extLst>
  </p:cSld>
  <p:clrMapOvr>
    <a:masterClrMapping/>
  </p:clrMapOvr>
  <mc:AlternateContent xmlns:mc="http://schemas.openxmlformats.org/markup-compatibility/2006" xmlns:p14="http://schemas.microsoft.com/office/powerpoint/2010/main">
    <mc:Choice Requires="p14">
      <p:transition spd="slow" p14:dur="2000" advTm="33051"/>
    </mc:Choice>
    <mc:Fallback xmlns="">
      <p:transition spd="slow" advTm="330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3A86A75C-4F4B-4683-9AE1-C65F6400EC91}">
      <p14:laserTraceLst xmlns:p14="http://schemas.microsoft.com/office/powerpoint/2010/main">
        <p14:tracePtLst>
          <p14:tracePt t="316" x="11818938" y="874713"/>
          <p14:tracePt t="324" x="11563350" y="527050"/>
          <p14:tracePt t="332" x="11307763" y="144463"/>
          <p14:tracePt t="1716" x="1979613" y="136525"/>
          <p14:tracePt t="1724" x="2243138" y="220663"/>
          <p14:tracePt t="1734" x="2481263" y="296863"/>
          <p14:tracePt t="1740" x="2709863" y="382588"/>
          <p14:tracePt t="1748" x="2930525" y="466725"/>
          <p14:tracePt t="1756" x="3117850" y="560388"/>
          <p14:tracePt t="1763" x="3330575" y="636588"/>
          <p14:tracePt t="1772" x="3475038" y="679450"/>
          <p14:tracePt t="1780" x="3636963" y="765175"/>
          <p14:tracePt t="1788" x="3797300" y="833438"/>
          <p14:tracePt t="1797" x="3951288" y="884238"/>
          <p14:tracePt t="1804" x="4443413" y="1087438"/>
          <p14:tracePt t="1812" x="4579938" y="1147763"/>
          <p14:tracePt t="1819" x="4699000" y="1198563"/>
          <p14:tracePt t="1828" x="4808538" y="1241425"/>
          <p14:tracePt t="1837" x="4919663" y="1292225"/>
          <p14:tracePt t="1844" x="5021263" y="1333500"/>
          <p14:tracePt t="1852" x="5106988" y="1376363"/>
          <p14:tracePt t="1859" x="5183188" y="1419225"/>
          <p14:tracePt t="1868" x="5249863" y="1452563"/>
          <p14:tracePt t="1876" x="5310188" y="1495425"/>
          <p14:tracePt t="1886" x="5378450" y="1538288"/>
          <p14:tracePt t="1892" x="5446713" y="1597025"/>
          <p14:tracePt t="1900" x="5522913" y="1649413"/>
          <p14:tracePt t="1908" x="5581650" y="1708150"/>
          <p14:tracePt t="1916" x="5675313" y="1758950"/>
          <p14:tracePt t="1924" x="5761038" y="1844675"/>
          <p14:tracePt t="1932" x="5845175" y="1911350"/>
          <p14:tracePt t="1940" x="5956300" y="1989138"/>
          <p14:tracePt t="1948" x="6049963" y="2065338"/>
          <p14:tracePt t="1956" x="6151563" y="2141538"/>
          <p14:tracePt t="1963" x="6245225" y="2227263"/>
          <p14:tracePt t="1971" x="6338888" y="2319338"/>
          <p14:tracePt t="1979" x="6430963" y="2413000"/>
          <p14:tracePt t="1989" x="6524625" y="2506663"/>
          <p14:tracePt t="1995" x="6618288" y="2617788"/>
          <p14:tracePt t="2003" x="6686550" y="2693988"/>
          <p14:tracePt t="2011" x="6745288" y="2752725"/>
          <p14:tracePt t="2019" x="6797675" y="2838450"/>
          <p14:tracePt t="2029" x="6831013" y="2914650"/>
          <p14:tracePt t="2039" x="6864350" y="2974975"/>
          <p14:tracePt t="2044" x="6915150" y="3119438"/>
          <p14:tracePt t="2051" x="6924675" y="3195638"/>
          <p14:tracePt t="2059" x="6924675" y="3254375"/>
          <p14:tracePt t="2069" x="6924675" y="3297238"/>
          <p14:tracePt t="2086" x="6924675" y="3340100"/>
          <p14:tracePt t="2092" x="6924675" y="3382963"/>
          <p14:tracePt t="2101" x="6924675" y="3416300"/>
          <p14:tracePt t="2107" x="6924675" y="3459163"/>
          <p14:tracePt t="2117" x="6907213" y="3492500"/>
          <p14:tracePt t="2123" x="6881813" y="3543300"/>
          <p14:tracePt t="2132" x="6856413" y="3578225"/>
          <p14:tracePt t="2140" x="6831013" y="3611563"/>
          <p14:tracePt t="2147" x="6788150" y="3654425"/>
          <p14:tracePt t="2155" x="6754813" y="3671888"/>
          <p14:tracePt t="2165" x="6719888" y="3697288"/>
          <p14:tracePt t="2171" x="6669088" y="3730625"/>
          <p14:tracePt t="2179" x="6626225" y="3738563"/>
          <p14:tracePt t="2187" x="6575425" y="3756025"/>
          <p14:tracePt t="2195" x="6516688" y="3763963"/>
          <p14:tracePt t="2203" x="6456363" y="3773488"/>
          <p14:tracePt t="2212" x="6389688" y="3773488"/>
          <p14:tracePt t="2219" x="6296025" y="3790950"/>
          <p14:tracePt t="2228" x="6202363" y="3790950"/>
          <p14:tracePt t="2236" x="6116638" y="3798888"/>
          <p14:tracePt t="2243" x="6024563" y="3798888"/>
          <p14:tracePt t="2252" x="5938838" y="3798888"/>
          <p14:tracePt t="2259" x="5870575" y="3806825"/>
          <p14:tracePt t="2269" x="5811838" y="3806825"/>
          <p14:tracePt t="2276" x="5743575" y="3806825"/>
          <p14:tracePt t="2285" x="5718175" y="3806825"/>
          <p14:tracePt t="2291" x="5700713" y="3806825"/>
          <p14:tracePt t="2301" x="5692775" y="3806825"/>
          <p14:tracePt t="2307" x="5675313" y="3806825"/>
          <p14:tracePt t="2316" x="5667375" y="3806825"/>
          <p14:tracePt t="2324" x="5657850" y="3806825"/>
          <p14:tracePt t="2331" x="5649913" y="3806825"/>
          <p14:tracePt t="2340" x="5641975" y="3806825"/>
          <p14:tracePt t="2348" x="5632450" y="3806825"/>
          <p14:tracePt t="2355" x="5624513" y="3806825"/>
          <p14:tracePt t="2396" x="5616575" y="3806825"/>
          <p14:tracePt t="2421" x="5607050" y="3806825"/>
          <p14:tracePt t="2428" x="5599113" y="3816350"/>
          <p14:tracePt t="2445" x="5591175" y="3816350"/>
          <p14:tracePt t="2461" x="5581650" y="3816350"/>
          <p14:tracePt t="2484" x="5573713" y="3816350"/>
          <p14:tracePt t="2500" x="5565775" y="3816350"/>
          <p14:tracePt t="2508" x="5556250" y="3816350"/>
          <p14:tracePt t="2515" x="5556250" y="3824288"/>
          <p14:tracePt t="2523" x="5548313" y="3824288"/>
          <p14:tracePt t="2532" x="5538788" y="3824288"/>
          <p14:tracePt t="2556" x="5530850" y="3824288"/>
          <p14:tracePt t="2660" x="5522913" y="3824288"/>
          <p14:tracePt t="2667" x="5513388" y="3824288"/>
          <p14:tracePt t="2686" x="5505450" y="3824288"/>
          <p14:tracePt t="2692" x="5497513" y="3824288"/>
          <p14:tracePt t="2707" x="5487988" y="3824288"/>
          <p14:tracePt t="2716" x="5480050" y="3824288"/>
          <p14:tracePt t="2724" x="5454650" y="3816350"/>
          <p14:tracePt t="2732" x="5446713" y="3816350"/>
          <p14:tracePt t="2748" x="5437188" y="3816350"/>
          <p14:tracePt t="2765" x="5429250" y="3816350"/>
          <p14:tracePt t="3109" x="5421313" y="3806825"/>
          <p14:tracePt t="3124" x="5421313" y="3798888"/>
          <p14:tracePt t="3131" x="5411788" y="3790950"/>
          <p14:tracePt t="3148" x="5403850" y="3781425"/>
          <p14:tracePt t="5556" x="5394325" y="3763963"/>
          <p14:tracePt t="5565" x="5386388" y="3748088"/>
          <p14:tracePt t="5571" x="5386388" y="3722688"/>
          <p14:tracePt t="5579" x="5378450" y="3705225"/>
          <p14:tracePt t="5587" x="5368925" y="3679825"/>
          <p14:tracePt t="5595" x="5353050" y="3671888"/>
          <p14:tracePt t="5603" x="5318125" y="3619500"/>
          <p14:tracePt t="5611" x="5292725" y="3603625"/>
          <p14:tracePt t="5620" x="5276850" y="3586163"/>
          <p14:tracePt t="5627" x="5249863" y="3578225"/>
          <p14:tracePt t="5635" x="5224463" y="3560763"/>
          <p14:tracePt t="5644" x="5191125" y="3535363"/>
          <p14:tracePt t="5652" x="5140325" y="3502025"/>
          <p14:tracePt t="5659" x="5080000" y="3467100"/>
          <p14:tracePt t="5668" x="4995863" y="3441700"/>
          <p14:tracePt t="5675" x="4902200" y="3390900"/>
          <p14:tracePt t="5685" x="4808538" y="3355975"/>
          <p14:tracePt t="5691" x="4706938" y="3322638"/>
          <p14:tracePt t="5701" x="4621213" y="3305175"/>
          <p14:tracePt t="5708" x="4537075" y="3279775"/>
          <p14:tracePt t="5718" x="4460875" y="3263900"/>
          <p14:tracePt t="5724" x="4384675" y="3246438"/>
          <p14:tracePt t="5732" x="4324350" y="3238500"/>
          <p14:tracePt t="5740" x="4281488" y="3228975"/>
          <p14:tracePt t="5749" x="4230688" y="3221038"/>
          <p14:tracePt t="5756" x="4187825" y="3211513"/>
          <p14:tracePt t="5765" x="4146550" y="3203575"/>
          <p14:tracePt t="5772" x="4095750" y="3195638"/>
          <p14:tracePt t="5780" x="4035425" y="3186113"/>
          <p14:tracePt t="5788" x="3959225" y="3170238"/>
          <p14:tracePt t="5795" x="3873500" y="3160713"/>
          <p14:tracePt t="5803" x="3771900" y="3135313"/>
          <p14:tracePt t="5812" x="3687763" y="3119438"/>
          <p14:tracePt t="5820" x="3389313" y="3025775"/>
          <p14:tracePt t="5835" x="3160713" y="2940050"/>
          <p14:tracePt t="5852" x="3059113" y="2906713"/>
          <p14:tracePt t="5860" x="2930525" y="2871788"/>
          <p14:tracePt t="5868" x="2811463" y="2838450"/>
          <p14:tracePt t="5876" x="2693988" y="2805113"/>
          <p14:tracePt t="5883" x="2590800" y="2770188"/>
          <p14:tracePt t="5892" x="2481263" y="2744788"/>
          <p14:tracePt t="5900" x="2387600" y="2727325"/>
          <p14:tracePt t="5907" x="2301875" y="2701925"/>
          <p14:tracePt t="5915" x="2225675" y="2693988"/>
          <p14:tracePt t="5923" x="2182813" y="2686050"/>
          <p14:tracePt t="5933" x="2132013" y="2676525"/>
          <p14:tracePt t="5941" x="2116138" y="2676525"/>
          <p14:tracePt t="5951" x="2098675" y="2676525"/>
          <p14:tracePt t="5956" x="2090738" y="2676525"/>
          <p14:tracePt t="6243" x="2081213" y="2643188"/>
          <p14:tracePt t="6251" x="2073275" y="2625725"/>
          <p14:tracePt t="6259" x="2055813" y="2608263"/>
          <p14:tracePt t="6268" x="2047875" y="2582863"/>
          <p14:tracePt t="6277" x="2038350" y="2557463"/>
          <p14:tracePt t="6284" x="2030413" y="2541588"/>
          <p14:tracePt t="6292" x="2022475" y="2532063"/>
          <p14:tracePt t="6301" x="2022475" y="2524125"/>
          <p14:tracePt t="6308" x="2022475" y="2516188"/>
          <p14:tracePt t="6317" x="2022475" y="2506663"/>
          <p14:tracePt t="6347" x="2022475" y="2498725"/>
          <p14:tracePt t="6355" x="2012950" y="2489200"/>
          <p14:tracePt t="6367" x="2005013" y="2473325"/>
          <p14:tracePt t="6372" x="1997075" y="2455863"/>
          <p14:tracePt t="6381" x="1987550" y="2430463"/>
          <p14:tracePt t="6388" x="1979613" y="2413000"/>
          <p14:tracePt t="6396" x="1971675" y="2397125"/>
          <p14:tracePt t="6404" x="1971675" y="2371725"/>
          <p14:tracePt t="6413" x="1962150" y="2344738"/>
          <p14:tracePt t="6419" x="1954213" y="2328863"/>
          <p14:tracePt t="6428" x="1946275" y="2303463"/>
          <p14:tracePt t="6435" x="1936750" y="2278063"/>
          <p14:tracePt t="6444" x="1928813" y="2268538"/>
          <p14:tracePt t="6453" x="1920875" y="2268538"/>
          <p14:tracePt t="6459" x="1920875" y="2252663"/>
          <p14:tracePt t="6467" x="1911350" y="2252663"/>
          <p14:tracePt t="6475" x="1911350" y="2243138"/>
          <p14:tracePt t="8764" x="1911350" y="2227263"/>
          <p14:tracePt t="8789" x="1911350" y="2209800"/>
          <p14:tracePt t="8797" x="1911350" y="2200275"/>
          <p14:tracePt t="8811" x="1911350" y="2184400"/>
          <p14:tracePt t="8819" x="1920875" y="2159000"/>
          <p14:tracePt t="8833" x="1928813" y="2149475"/>
          <p14:tracePt t="8835" x="1936750" y="2124075"/>
          <p14:tracePt t="8843" x="1936750" y="2098675"/>
          <p14:tracePt t="8851" x="1946275" y="2082800"/>
          <p14:tracePt t="8860" x="1946275" y="2073275"/>
          <p14:tracePt t="8869" x="1946275" y="2055813"/>
          <p14:tracePt t="8884" x="1946275" y="2047875"/>
          <p14:tracePt t="8891" x="1946275" y="2039938"/>
          <p14:tracePt t="8900" x="1946275" y="2030413"/>
          <p14:tracePt t="8924" x="1946275" y="2022475"/>
          <p14:tracePt t="8949" x="1946275" y="2014538"/>
          <p14:tracePt t="8972" x="1954213" y="2014538"/>
          <p14:tracePt t="9014" x="1954213" y="2005013"/>
          <p14:tracePt t="9052" x="1962150" y="2005013"/>
          <p14:tracePt t="9060" x="1979613" y="2005013"/>
          <p14:tracePt t="9067" x="1997075" y="2014538"/>
          <p14:tracePt t="9075" x="2022475" y="2022475"/>
          <p14:tracePt t="9084" x="2047875" y="2039938"/>
          <p14:tracePt t="9093" x="2073275" y="2055813"/>
          <p14:tracePt t="9100" x="2098675" y="2073275"/>
          <p14:tracePt t="9107" x="2124075" y="2090738"/>
          <p14:tracePt t="9115" x="2141538" y="2116138"/>
          <p14:tracePt t="9123" x="2166938" y="2141538"/>
          <p14:tracePt t="9131" x="2182813" y="2159000"/>
          <p14:tracePt t="9141" x="2225675" y="2217738"/>
          <p14:tracePt t="9147" x="2235200" y="2243138"/>
          <p14:tracePt t="9155" x="2235200" y="2260600"/>
          <p14:tracePt t="9163" x="2243138" y="2268538"/>
          <p14:tracePt t="9172" x="2243138" y="2278063"/>
          <p14:tracePt t="9212" x="2243138" y="2286000"/>
          <p14:tracePt t="9219" x="2243138" y="2293938"/>
          <p14:tracePt t="9236" x="2225675" y="2293938"/>
          <p14:tracePt t="9244" x="2208213" y="2303463"/>
          <p14:tracePt t="9252" x="2182813" y="2311400"/>
          <p14:tracePt t="9259" x="2141538" y="2311400"/>
          <p14:tracePt t="9277" x="2106613" y="2319338"/>
          <p14:tracePt t="9284" x="2073275" y="2319338"/>
          <p14:tracePt t="9293" x="2047875" y="2319338"/>
          <p14:tracePt t="9300" x="2022475" y="2319338"/>
          <p14:tracePt t="9308" x="1997075" y="2319338"/>
          <p14:tracePt t="9315" x="1971675" y="2311400"/>
          <p14:tracePt t="9324" x="1954213" y="2303463"/>
          <p14:tracePt t="9331" x="1928813" y="2293938"/>
          <p14:tracePt t="9340" x="1911350" y="2293938"/>
          <p14:tracePt t="9348" x="1903413" y="2293938"/>
          <p14:tracePt t="9356" x="1893888" y="2293938"/>
          <p14:tracePt t="9364" x="1885950" y="2293938"/>
          <p14:tracePt t="9429" x="1878013" y="2286000"/>
          <p14:tracePt t="9437" x="1878013" y="2278063"/>
          <p14:tracePt t="9443" x="1878013" y="2268538"/>
          <p14:tracePt t="9469" x="1868488" y="2268538"/>
          <p14:tracePt t="9500" x="1868488" y="2260600"/>
          <p14:tracePt t="16693" x="1868488" y="2278063"/>
          <p14:tracePt t="16710" x="1868488" y="2286000"/>
          <p14:tracePt t="16742" x="1868488" y="2293938"/>
          <p14:tracePt t="16757" x="1868488" y="2303463"/>
          <p14:tracePt t="16774" x="1878013" y="2319338"/>
          <p14:tracePt t="16780" x="1885950" y="2328863"/>
          <p14:tracePt t="16788" x="1893888" y="2328863"/>
          <p14:tracePt t="16795" x="1903413" y="2336800"/>
          <p14:tracePt t="16803" x="1911350" y="2354263"/>
          <p14:tracePt t="16811" x="1920875" y="2362200"/>
          <p14:tracePt t="16820" x="1928813" y="2371725"/>
          <p14:tracePt t="16845" x="1979613" y="2422525"/>
          <p14:tracePt t="16853" x="1997075" y="2430463"/>
          <p14:tracePt t="16860" x="1997075" y="2447925"/>
          <p14:tracePt t="16868" x="2022475" y="2463800"/>
          <p14:tracePt t="16884" x="2038350" y="2481263"/>
          <p14:tracePt t="16893" x="2055813" y="2506663"/>
          <p14:tracePt t="16901" x="2081213" y="2516188"/>
          <p14:tracePt t="16910" x="2106613" y="2541588"/>
          <p14:tracePt t="16917" x="2141538" y="2574925"/>
          <p14:tracePt t="16926" x="2166938" y="2592388"/>
          <p14:tracePt t="16932" x="2200275" y="2617788"/>
          <p14:tracePt t="16940" x="2251075" y="2643188"/>
          <p14:tracePt t="16948" x="2286000" y="2686050"/>
          <p14:tracePt t="16956" x="2362200" y="2736850"/>
          <p14:tracePt t="16963" x="2379663" y="2762250"/>
          <p14:tracePt t="16971" x="2405063" y="2778125"/>
          <p14:tracePt t="16980" x="2420938" y="2795588"/>
          <p14:tracePt t="16988" x="2438400" y="2795588"/>
          <p14:tracePt t="16996" x="2446338" y="2813050"/>
          <p14:tracePt t="17004" x="2471738" y="2830513"/>
          <p14:tracePt t="17012" x="2497138" y="2855913"/>
          <p14:tracePt t="17021" x="2532063" y="2881313"/>
          <p14:tracePt t="17029" x="2574925" y="2906713"/>
          <p14:tracePt t="17035" x="2608263" y="2940050"/>
          <p14:tracePt t="17044" x="2659063" y="2974975"/>
          <p14:tracePt t="17051" x="2709863" y="3016250"/>
          <p14:tracePt t="17061" x="2760663" y="3059113"/>
          <p14:tracePt t="17068" x="2795588" y="3084513"/>
          <p14:tracePt t="17076" x="2838450" y="3127375"/>
          <p14:tracePt t="17084" x="2871788" y="3152775"/>
          <p14:tracePt t="17095" x="2905125" y="3186113"/>
          <p14:tracePt t="17100" x="2914650" y="3211513"/>
          <p14:tracePt t="17110" x="2930525" y="3246438"/>
          <p14:tracePt t="17117" x="2965450" y="3289300"/>
          <p14:tracePt t="17127" x="2982913" y="3330575"/>
          <p14:tracePt t="17132" x="3008313" y="3373438"/>
          <p14:tracePt t="17142" x="3024188" y="3416300"/>
          <p14:tracePt t="17147" x="3041650" y="3467100"/>
          <p14:tracePt t="17155" x="3049588" y="3502025"/>
          <p14:tracePt t="17163" x="3059113" y="3543300"/>
          <p14:tracePt t="17172" x="3059113" y="3578225"/>
          <p14:tracePt t="17179" x="3059113" y="3636963"/>
          <p14:tracePt t="17188" x="3059113" y="3654425"/>
          <p14:tracePt t="17196" x="3059113" y="3671888"/>
          <p14:tracePt t="17203" x="3059113" y="3679825"/>
          <p14:tracePt t="17211" x="3059113" y="3687763"/>
          <p14:tracePt t="17228" x="3049588" y="3697288"/>
          <p14:tracePt t="17237" x="3041650" y="3705225"/>
          <p14:tracePt t="17243" x="3033713" y="3722688"/>
          <p14:tracePt t="17251" x="3024188" y="3730625"/>
          <p14:tracePt t="17260" x="3008313" y="3748088"/>
          <p14:tracePt t="17267" x="2990850" y="3756025"/>
          <p14:tracePt t="17275" x="2982913" y="3763963"/>
          <p14:tracePt t="17283" x="2965450" y="3773488"/>
          <p14:tracePt t="17292" x="2940050" y="3781425"/>
          <p14:tracePt t="17299" x="2930525" y="3790950"/>
          <p14:tracePt t="17309" x="2905125" y="3790950"/>
          <p14:tracePt t="17316" x="2879725" y="3790950"/>
          <p14:tracePt t="17325" x="2846388" y="3798888"/>
          <p14:tracePt t="17332" x="2828925" y="3798888"/>
          <p14:tracePt t="17343" x="2786063" y="3806825"/>
          <p14:tracePt t="17348" x="2752725" y="3816350"/>
          <p14:tracePt t="17357" x="2719388" y="3816350"/>
          <p14:tracePt t="17364" x="2676525" y="3816350"/>
          <p14:tracePt t="17375" x="2641600" y="3824288"/>
          <p14:tracePt t="17379" x="2600325" y="3824288"/>
          <p14:tracePt t="17388" x="2565400" y="3824288"/>
          <p14:tracePt t="17396" x="2524125" y="3824288"/>
          <p14:tracePt t="17405" x="2481263" y="3824288"/>
          <p14:tracePt t="17412" x="2446338" y="3824288"/>
          <p14:tracePt t="17421" x="2370138" y="3824288"/>
          <p14:tracePt t="17427" x="2352675" y="3824288"/>
          <p14:tracePt t="17437" x="2327275" y="3824288"/>
          <p14:tracePt t="17444" x="2301875" y="3816350"/>
          <p14:tracePt t="17453" x="2276475" y="3816350"/>
          <p14:tracePt t="17459" x="2268538" y="3816350"/>
          <p14:tracePt t="17468" x="2243138" y="3816350"/>
          <p14:tracePt t="17476" x="2225675" y="3806825"/>
          <p14:tracePt t="17485" x="2217738" y="3806825"/>
          <p14:tracePt t="17493" x="2192338" y="3806825"/>
          <p14:tracePt t="17500" x="2166938" y="3798888"/>
          <p14:tracePt t="17510" x="2141538" y="3790950"/>
          <p14:tracePt t="17516" x="2090738" y="3790950"/>
          <p14:tracePt t="17526" x="2047875" y="3781425"/>
          <p14:tracePt t="17532" x="1987550" y="3773488"/>
          <p14:tracePt t="17540" x="1928813" y="3756025"/>
          <p14:tracePt t="17548" x="1878013" y="3748088"/>
          <p14:tracePt t="17564" x="1817688" y="3738563"/>
          <p14:tracePt t="17573" x="1792288" y="3730625"/>
          <p14:tracePt t="17579" x="1758950" y="3730625"/>
          <p14:tracePt t="17588" x="1733550" y="3722688"/>
          <p14:tracePt t="17595" x="1708150" y="3722688"/>
          <p14:tracePt t="17604" x="1698625" y="3722688"/>
          <p14:tracePt t="17612" x="1690688" y="3722688"/>
          <p14:tracePt t="17669" x="1682750" y="3722688"/>
          <p14:tracePt t="17692" x="1673225" y="3722688"/>
          <p14:tracePt t="17708" x="1665288" y="3722688"/>
          <p14:tracePt t="17724" x="1657350" y="3722688"/>
          <p14:tracePt t="17731" x="1647825" y="3722688"/>
          <p14:tracePt t="17740" x="1639888" y="3722688"/>
          <p14:tracePt t="17748" x="1631950" y="3722688"/>
          <p14:tracePt t="17756" x="1622425" y="3713163"/>
          <p14:tracePt t="17772" x="1614488" y="3713163"/>
          <p14:tracePt t="17780" x="1606550" y="3713163"/>
          <p14:tracePt t="17788" x="1597025" y="3713163"/>
          <p14:tracePt t="17798" x="1597025" y="3705225"/>
          <p14:tracePt t="17837" x="1589088" y="3705225"/>
          <p14:tracePt t="17852" x="1579563" y="3705225"/>
          <p14:tracePt t="17859" x="1579563" y="3697288"/>
          <p14:tracePt t="17868" x="1563688" y="3697288"/>
          <p14:tracePt t="17875" x="1554163" y="3687763"/>
          <p14:tracePt t="17884" x="1546225" y="3687763"/>
          <p14:tracePt t="17900" x="1538288" y="3679825"/>
          <p14:tracePt t="17908" x="1528763" y="3679825"/>
          <p14:tracePt t="17916" x="1528763" y="3671888"/>
          <p14:tracePt t="17941" x="1520825" y="3671888"/>
          <p14:tracePt t="17988" x="1512888" y="3671888"/>
          <p14:tracePt t="17996" x="1503363" y="3671888"/>
          <p14:tracePt t="18165" x="1503363" y="3662363"/>
          <p14:tracePt t="18173" x="1503363" y="3654425"/>
          <p14:tracePt t="18180" x="1495425" y="3654425"/>
          <p14:tracePt t="18190" x="1495425" y="3646488"/>
          <p14:tracePt t="18196" x="1487488" y="3646488"/>
          <p14:tracePt t="18205" x="1487488" y="3636963"/>
          <p14:tracePt t="18228" x="1487488" y="3629025"/>
          <p14:tracePt t="18260" x="1477963" y="3629025"/>
          <p14:tracePt t="18268" x="1477963" y="3619500"/>
          <p14:tracePt t="18275" x="1470025" y="3619500"/>
          <p14:tracePt t="18284" x="1470025" y="3611563"/>
          <p14:tracePt t="18316" x="1470025" y="3603625"/>
          <p14:tracePt t="18325" x="1470025" y="3594100"/>
          <p14:tracePt t="18342" x="1462088" y="3586163"/>
          <p14:tracePt t="18373" x="1462088" y="3578225"/>
          <p14:tracePt t="18380" x="1452563" y="3578225"/>
          <p14:tracePt t="18405" x="1444625" y="3568700"/>
          <p14:tracePt t="18437" x="1435100" y="3568700"/>
          <p14:tracePt t="18443" x="1435100" y="3560763"/>
          <p14:tracePt t="18452" x="1427163" y="3552825"/>
          <p14:tracePt t="18517" x="1427163" y="3543300"/>
          <p14:tracePt t="18533" x="1419225" y="3543300"/>
          <p14:tracePt t="18572" x="1409700" y="3543300"/>
          <p14:tracePt t="19597" x="1401763" y="3543300"/>
          <p14:tracePt t="19605" x="1393825" y="3543300"/>
          <p14:tracePt t="19612" x="1368425" y="3527425"/>
          <p14:tracePt t="19620" x="1343025" y="3509963"/>
          <p14:tracePt t="19637" x="1325563" y="3484563"/>
          <p14:tracePt t="19643" x="1300163" y="3449638"/>
          <p14:tracePt t="19652" x="1274763" y="3416300"/>
          <p14:tracePt t="19659" x="1257300" y="3390900"/>
          <p14:tracePt t="19668" x="1239838" y="3365500"/>
          <p14:tracePt t="19676" x="1223963" y="3340100"/>
          <p14:tracePt t="19692" x="1223963" y="3330575"/>
          <p14:tracePt t="19700" x="1223963" y="3322638"/>
          <p14:tracePt t="19757" x="1223963" y="3314700"/>
          <p14:tracePt t="19774" x="1223963" y="3297238"/>
          <p14:tracePt t="19780" x="1223963" y="3279775"/>
          <p14:tracePt t="19788" x="1239838" y="3263900"/>
          <p14:tracePt t="19796" x="1257300" y="3263900"/>
          <p14:tracePt t="19804" x="1282700" y="3246438"/>
          <p14:tracePt t="19812" x="1290638" y="3238500"/>
          <p14:tracePt t="19819" x="1308100" y="3228975"/>
          <p14:tracePt t="19843" x="1350963" y="3203575"/>
          <p14:tracePt t="19844" x="1384300" y="3186113"/>
          <p14:tracePt t="19853" x="1401763" y="3170238"/>
          <p14:tracePt t="19859" x="1427163" y="3160713"/>
          <p14:tracePt t="19868" x="1462088" y="3152775"/>
          <p14:tracePt t="19876" x="1487488" y="3144838"/>
          <p14:tracePt t="19884" x="1503363" y="3135313"/>
          <p14:tracePt t="19892" x="1520825" y="3127375"/>
          <p14:tracePt t="19900" x="1546225" y="3127375"/>
          <p14:tracePt t="19907" x="1571625" y="3127375"/>
          <p14:tracePt t="19916" x="1614488" y="3127375"/>
          <p14:tracePt t="19924" x="1657350" y="3119438"/>
          <p14:tracePt t="19932" x="1716088" y="3119438"/>
          <p14:tracePt t="19941" x="1784350" y="3119438"/>
          <p14:tracePt t="19958" x="1843088" y="3119438"/>
          <p14:tracePt t="19965" x="1911350" y="3119438"/>
          <p14:tracePt t="19975" x="2030413" y="3119438"/>
          <p14:tracePt t="19980" x="2047875" y="3119438"/>
          <p14:tracePt t="19987" x="2073275" y="3119438"/>
          <p14:tracePt t="19996" x="2090738" y="3119438"/>
          <p14:tracePt t="20013" x="2106613" y="3127375"/>
          <p14:tracePt t="20020" x="2124075" y="3135313"/>
          <p14:tracePt t="20029" x="2124075" y="3144838"/>
          <p14:tracePt t="20037" x="2141538" y="3152775"/>
          <p14:tracePt t="20043" x="2166938" y="3170238"/>
          <p14:tracePt t="20052" x="2182813" y="3186113"/>
          <p14:tracePt t="20060" x="2200275" y="3211513"/>
          <p14:tracePt t="20067" x="2217738" y="3238500"/>
          <p14:tracePt t="20075" x="2225675" y="3246438"/>
          <p14:tracePt t="20083" x="2243138" y="3263900"/>
          <p14:tracePt t="20092" x="2260600" y="3279775"/>
          <p14:tracePt t="20100" x="2268538" y="3297238"/>
          <p14:tracePt t="20107" x="2268538" y="3305175"/>
          <p14:tracePt t="20116" x="2268538" y="3314700"/>
          <p14:tracePt t="20123" x="2276475" y="3330575"/>
          <p14:tracePt t="20131" x="2286000" y="3340100"/>
          <p14:tracePt t="20141" x="2293938" y="3365500"/>
          <p14:tracePt t="20148" x="2293938" y="3390900"/>
          <p14:tracePt t="20158" x="2301875" y="3408363"/>
          <p14:tracePt t="20164" x="2301875" y="3433763"/>
          <p14:tracePt t="20174" x="2301875" y="3459163"/>
          <p14:tracePt t="20179" x="2293938" y="3509963"/>
          <p14:tracePt t="20189" x="2286000" y="3535363"/>
          <p14:tracePt t="20195" x="2268538" y="3560763"/>
          <p14:tracePt t="20204" x="2260600" y="3578225"/>
          <p14:tracePt t="20211" x="2243138" y="3603625"/>
          <p14:tracePt t="20220" x="2235200" y="3611563"/>
          <p14:tracePt t="20228" x="2225675" y="3629025"/>
          <p14:tracePt t="20237" x="2208213" y="3646488"/>
          <p14:tracePt t="20243" x="2192338" y="3662363"/>
          <p14:tracePt t="20253" x="2174875" y="3671888"/>
          <p14:tracePt t="20268" x="2157413" y="3687763"/>
          <p14:tracePt t="20275" x="2149475" y="3705225"/>
          <p14:tracePt t="20284" x="2124075" y="3713163"/>
          <p14:tracePt t="20293" x="2098675" y="3730625"/>
          <p14:tracePt t="20299" x="2081213" y="3738563"/>
          <p14:tracePt t="20307" x="2065338" y="3748088"/>
          <p14:tracePt t="20315" x="2038350" y="3748088"/>
          <p14:tracePt t="20324" x="2005013" y="3756025"/>
          <p14:tracePt t="20332" x="1971675" y="3763963"/>
          <p14:tracePt t="20340" x="1928813" y="3773488"/>
          <p14:tracePt t="20348" x="1878013" y="3790950"/>
          <p14:tracePt t="20358" x="1827213" y="3790950"/>
          <p14:tracePt t="20363" x="1776413" y="3790950"/>
          <p14:tracePt t="20374" x="1733550" y="3790950"/>
          <p14:tracePt t="20382" x="1690688" y="3790950"/>
          <p14:tracePt t="20387" x="1665288" y="3790950"/>
          <p14:tracePt t="20395" x="1647825" y="3790950"/>
          <p14:tracePt t="20403" x="1622425" y="3790950"/>
          <p14:tracePt t="20412" x="1606550" y="3790950"/>
          <p14:tracePt t="21099" x="1606550" y="3806825"/>
          <p14:tracePt t="21108" x="1606550" y="3816350"/>
          <p14:tracePt t="21117" x="1606550" y="3841750"/>
          <p14:tracePt t="21124" x="1606550" y="3867150"/>
          <p14:tracePt t="21131" x="1606550" y="3875088"/>
          <p14:tracePt t="21139" x="1606550" y="3908425"/>
          <p14:tracePt t="21147" x="1606550" y="3925888"/>
          <p14:tracePt t="21157" x="1606550" y="3951288"/>
          <p14:tracePt t="21166" x="1606550" y="3976688"/>
          <p14:tracePt t="21173" x="1614488" y="4011613"/>
          <p14:tracePt t="21179" x="1622425" y="4052888"/>
          <p14:tracePt t="21188" x="1647825" y="4105275"/>
          <p14:tracePt t="21196" x="1673225" y="4164013"/>
          <p14:tracePt t="21206" x="1708150" y="4240213"/>
          <p14:tracePt t="21212" x="1741488" y="4316413"/>
          <p14:tracePt t="21219" x="1766888" y="4410075"/>
          <p14:tracePt t="21227" x="1792288" y="4486275"/>
          <p14:tracePt t="21235" x="1817688" y="4554538"/>
          <p14:tracePt t="21243" x="1835150" y="4630738"/>
          <p14:tracePt t="21252" x="1860550" y="4683125"/>
          <p14:tracePt t="21260" x="1868488" y="4724400"/>
          <p14:tracePt t="21268" x="1885950" y="4775200"/>
          <p14:tracePt t="21276" x="1893888" y="4818063"/>
          <p14:tracePt t="21284" x="1903413" y="4868863"/>
          <p14:tracePt t="21300" x="1936750" y="4979988"/>
          <p14:tracePt t="21307" x="1936750" y="5022850"/>
          <p14:tracePt t="21315" x="1936750" y="5073650"/>
          <p14:tracePt t="21324" x="1936750" y="5091113"/>
          <p14:tracePt t="21332" x="1936750" y="5116513"/>
          <p14:tracePt t="21341" x="1936750" y="5141913"/>
          <p14:tracePt t="21347" x="1928813" y="5157788"/>
          <p14:tracePt t="21355" x="1920875" y="5183188"/>
          <p14:tracePt t="21363" x="1911350" y="5208588"/>
          <p14:tracePt t="21372" x="1903413" y="5226050"/>
          <p14:tracePt t="21380" x="1893888" y="5243513"/>
          <p14:tracePt t="21389" x="1885950" y="5268913"/>
          <p14:tracePt t="21396" x="1878013" y="5294313"/>
          <p14:tracePt t="21403" x="1878013" y="5319713"/>
          <p14:tracePt t="21411" x="1878013" y="5327650"/>
          <p14:tracePt t="21419" x="1878013" y="5345113"/>
          <p14:tracePt t="21428" x="1868488" y="5362575"/>
          <p14:tracePt t="21443" x="1868488" y="5370513"/>
          <p14:tracePt t="21451" x="1868488" y="5380038"/>
          <p14:tracePt t="21469" x="1860550" y="5380038"/>
          <p14:tracePt t="21493" x="1852613" y="5380038"/>
          <p14:tracePt t="21532" x="1843088" y="5380038"/>
          <p14:tracePt t="21548" x="1827213" y="5380038"/>
          <p14:tracePt t="21556" x="1809750" y="5380038"/>
          <p14:tracePt t="21563" x="1784350" y="5380038"/>
          <p14:tracePt t="21573" x="1766888" y="5380038"/>
          <p14:tracePt t="21579" x="1758950" y="5380038"/>
          <p14:tracePt t="21589" x="1741488" y="5380038"/>
          <p14:tracePt t="21595" x="1724025" y="5380038"/>
          <p14:tracePt t="21613" x="1716088" y="5380038"/>
          <p14:tracePt t="21622" x="1708150" y="5380038"/>
          <p14:tracePt t="21628" x="1698625" y="5380038"/>
          <p14:tracePt t="21635" x="1682750" y="5380038"/>
          <p14:tracePt t="21652" x="1673225" y="5380038"/>
          <p14:tracePt t="21660" x="1647825" y="5380038"/>
          <p14:tracePt t="21669" x="1631950" y="5380038"/>
          <p14:tracePt t="21675" x="1622425" y="5380038"/>
          <p14:tracePt t="21683" x="1597025" y="5380038"/>
          <p14:tracePt t="21691" x="1571625" y="5380038"/>
          <p14:tracePt t="21699" x="1554163" y="5380038"/>
          <p14:tracePt t="21708" x="1528763" y="5380038"/>
          <p14:tracePt t="21717" x="1520825" y="5380038"/>
          <p14:tracePt t="21723" x="1503363" y="5380038"/>
          <p14:tracePt t="21732" x="1487488" y="5380038"/>
          <p14:tracePt t="21739" x="1470025" y="5380038"/>
          <p14:tracePt t="21748" x="1452563" y="5380038"/>
          <p14:tracePt t="21756" x="1435100" y="5380038"/>
          <p14:tracePt t="21764" x="1427163" y="5380038"/>
          <p14:tracePt t="21772" x="1401763" y="5380038"/>
          <p14:tracePt t="21779" x="1393825" y="5380038"/>
          <p14:tracePt t="21788" x="1384300" y="5380038"/>
          <p14:tracePt t="21795" x="1376363" y="5380038"/>
          <p14:tracePt t="21807" x="1368425" y="5380038"/>
          <p14:tracePt t="21819" x="1358900" y="5380038"/>
          <p14:tracePt t="21842" x="1350963" y="5380038"/>
          <p14:tracePt t="21853" x="1343025" y="5380038"/>
          <p14:tracePt t="21859" x="1317625" y="5362575"/>
          <p14:tracePt t="21867" x="1300163" y="5353050"/>
          <p14:tracePt t="21875" x="1274763" y="5337175"/>
          <p14:tracePt t="21884" x="1249363" y="5319713"/>
          <p14:tracePt t="21892" x="1214438" y="5302250"/>
          <p14:tracePt t="21900" x="1189038" y="5276850"/>
          <p14:tracePt t="21908" x="1163638" y="5251450"/>
          <p14:tracePt t="21916" x="1138238" y="5235575"/>
          <p14:tracePt t="21923" x="1112838" y="5208588"/>
          <p14:tracePt t="21931" x="1095375" y="5183188"/>
          <p14:tracePt t="21939" x="1079500" y="5149850"/>
          <p14:tracePt t="21947" x="1054100" y="5124450"/>
          <p14:tracePt t="21956" x="1036638" y="5091113"/>
          <p14:tracePt t="21963" x="1019175" y="5064125"/>
          <p14:tracePt t="21972" x="1003300" y="5030788"/>
          <p14:tracePt t="21980" x="993775" y="5013325"/>
          <p14:tracePt t="21988" x="985838" y="4979988"/>
          <p14:tracePt t="21995" x="976313" y="4954588"/>
          <p14:tracePt t="22012" x="968375" y="4911725"/>
          <p14:tracePt t="22020" x="968375" y="4886325"/>
          <p14:tracePt t="22028" x="968375" y="4868863"/>
          <p14:tracePt t="22035" x="968375" y="4852988"/>
          <p14:tracePt t="22043" x="968375" y="4827588"/>
          <p14:tracePt t="22051" x="968375" y="4802188"/>
          <p14:tracePt t="22059" x="968375" y="4784725"/>
          <p14:tracePt t="22067" x="968375" y="4749800"/>
          <p14:tracePt t="22076" x="976313" y="4724400"/>
          <p14:tracePt t="22084" x="976313" y="4708525"/>
          <p14:tracePt t="22092" x="985838" y="4683125"/>
          <p14:tracePt t="22099" x="993775" y="4657725"/>
          <p14:tracePt t="22107" x="993775" y="4648200"/>
          <p14:tracePt t="22115" x="993775" y="4630738"/>
          <p14:tracePt t="22123" x="1003300" y="4614863"/>
          <p14:tracePt t="22131" x="1011238" y="4597400"/>
          <p14:tracePt t="22139" x="1019175" y="4589463"/>
          <p14:tracePt t="22147" x="1036638" y="4572000"/>
          <p14:tracePt t="22155" x="1054100" y="4546600"/>
          <p14:tracePt t="22163" x="1069975" y="4529138"/>
          <p14:tracePt t="22173" x="1095375" y="4503738"/>
          <p14:tracePt t="22180" x="1130300" y="4486275"/>
          <p14:tracePt t="22190" x="1155700" y="4470400"/>
          <p14:tracePt t="22196" x="1181100" y="4460875"/>
          <p14:tracePt t="22205" x="1206500" y="4452938"/>
          <p14:tracePt t="22212" x="1214438" y="4445000"/>
          <p14:tracePt t="22222" x="1239838" y="4435475"/>
          <p14:tracePt t="22227" x="1257300" y="4435475"/>
          <p14:tracePt t="22235" x="1282700" y="4427538"/>
          <p14:tracePt t="22244" x="1333500" y="4419600"/>
          <p14:tracePt t="22251" x="1368425" y="4410075"/>
          <p14:tracePt t="22259" x="1393825" y="4410075"/>
          <p14:tracePt t="22269" x="1419225" y="4410075"/>
          <p14:tracePt t="22276" x="1444625" y="4410075"/>
          <p14:tracePt t="22283" x="1470025" y="4410075"/>
          <p14:tracePt t="22291" x="1477963" y="4410075"/>
          <p14:tracePt t="22299" x="1503363" y="4410075"/>
          <p14:tracePt t="22307" x="1520825" y="4410075"/>
          <p14:tracePt t="22316" x="1528763" y="4410075"/>
          <p14:tracePt t="22324" x="1546225" y="4410075"/>
          <p14:tracePt t="22332" x="1563688" y="4419600"/>
          <p14:tracePt t="22347" x="1579563" y="4419600"/>
          <p14:tracePt t="22355" x="1597025" y="4427538"/>
          <p14:tracePt t="22364" x="1622425" y="4427538"/>
          <p14:tracePt t="22371" x="1631950" y="4435475"/>
          <p14:tracePt t="22380" x="1647825" y="4435475"/>
          <p14:tracePt t="22388" x="1665288" y="4445000"/>
          <p14:tracePt t="22396" x="1682750" y="4452938"/>
          <p14:tracePt t="22404" x="1698625" y="4460875"/>
          <p14:tracePt t="22411" x="1724025" y="4478338"/>
          <p14:tracePt t="22420" x="1749425" y="4503738"/>
          <p14:tracePt t="22428" x="1776413" y="4521200"/>
          <p14:tracePt t="22435" x="1784350" y="4529138"/>
          <p14:tracePt t="22443" x="1809750" y="4554538"/>
          <p14:tracePt t="22451" x="1827213" y="4572000"/>
          <p14:tracePt t="22460" x="1835150" y="4597400"/>
          <p14:tracePt t="22469" x="1852613" y="4605338"/>
          <p14:tracePt t="22476" x="1868488" y="4657725"/>
          <p14:tracePt t="22483" x="1878013" y="4665663"/>
          <p14:tracePt t="22491" x="1885950" y="4691063"/>
          <p14:tracePt t="22499" x="1885950" y="4708525"/>
          <p14:tracePt t="22507" x="1893888" y="4724400"/>
          <p14:tracePt t="22516" x="1893888" y="4733925"/>
          <p14:tracePt t="22524" x="1903413" y="4741863"/>
          <p14:tracePt t="22531" x="1903413" y="4749800"/>
          <p14:tracePt t="22540" x="1903413" y="4759325"/>
          <p14:tracePt t="22549" x="1903413" y="4767263"/>
          <p14:tracePt t="22564" x="1903413" y="4775200"/>
          <p14:tracePt t="22572" x="1903413" y="4784725"/>
          <p14:tracePt t="22579" x="1903413" y="4802188"/>
          <p14:tracePt t="22589" x="1903413" y="4810125"/>
          <p14:tracePt t="22596" x="1903413" y="4835525"/>
          <p14:tracePt t="22607" x="1903413" y="4852988"/>
          <p14:tracePt t="22612" x="1903413" y="4860925"/>
          <p14:tracePt t="22619" x="1903413" y="4878388"/>
          <p14:tracePt t="22628" x="1903413" y="4886325"/>
          <p14:tracePt t="22636" x="1903413" y="4894263"/>
          <p14:tracePt t="22644" x="1903413" y="4903788"/>
          <p14:tracePt t="22659" x="1903413" y="4911725"/>
          <p14:tracePt t="22676" x="1903413" y="4919663"/>
          <p14:tracePt t="22692" x="1903413" y="4929188"/>
          <p14:tracePt t="22701" x="1893888" y="4937125"/>
          <p14:tracePt t="22707" x="1885950" y="4946650"/>
          <p14:tracePt t="22715" x="1852613" y="4979988"/>
          <p14:tracePt t="22724" x="1843088" y="4979988"/>
          <p14:tracePt t="22733" x="1835150" y="4987925"/>
          <p14:tracePt t="22740" x="1817688" y="4997450"/>
          <p14:tracePt t="22748" x="1817688" y="5005388"/>
          <p14:tracePt t="22756" x="1809750" y="5005388"/>
          <p14:tracePt t="22773" x="1801813" y="5005388"/>
          <p14:tracePt t="22788" x="1801813" y="5013325"/>
          <p14:tracePt t="22805" x="1792288" y="5013325"/>
          <p14:tracePt t="22811" x="1792288" y="5022850"/>
          <p14:tracePt t="22844" x="1784350" y="5022850"/>
          <p14:tracePt t="22877" x="1776413" y="5030788"/>
          <p14:tracePt t="26843" x="1776413" y="5038725"/>
          <p14:tracePt t="26980" x="1776413" y="5048250"/>
          <p14:tracePt t="27131" x="1776413" y="5056188"/>
          <p14:tracePt t="27139" x="1776413" y="5064125"/>
          <p14:tracePt t="27156" x="1776413" y="5073650"/>
          <p14:tracePt t="27172" x="1776413" y="5081588"/>
          <p14:tracePt t="27180" x="1776413" y="5091113"/>
          <p14:tracePt t="27188" x="1766888" y="5099050"/>
          <p14:tracePt t="27196" x="1766888" y="5106988"/>
          <p14:tracePt t="27203" x="1766888" y="5116513"/>
          <p14:tracePt t="27211" x="1758950" y="5116513"/>
          <p14:tracePt t="27237" x="1758950" y="5124450"/>
          <p14:tracePt t="27243" x="1758950" y="5132388"/>
          <p14:tracePt t="27260" x="1758950" y="5141913"/>
          <p14:tracePt t="27269" x="1758950" y="5149850"/>
          <p14:tracePt t="27347" x="1758950" y="5157788"/>
          <p14:tracePt t="27396" x="1758950" y="5167313"/>
          <p14:tracePt t="27428" x="1758950" y="5175250"/>
          <p14:tracePt t="27444" x="1766888" y="5175250"/>
          <p14:tracePt t="27451" x="1766888" y="5183188"/>
          <p14:tracePt t="27459" x="1776413" y="5183188"/>
          <p14:tracePt t="27468" x="1784350" y="5192713"/>
          <p14:tracePt t="27475" x="1792288" y="5192713"/>
          <p14:tracePt t="27485" x="1792288" y="5200650"/>
          <p14:tracePt t="27499" x="1801813" y="5200650"/>
          <p14:tracePt t="28059" x="1776413" y="5200650"/>
          <p14:tracePt t="28068" x="1724025" y="5175250"/>
          <p14:tracePt t="28075" x="1682750" y="5149850"/>
          <p14:tracePt t="28085" x="1639888" y="5106988"/>
          <p14:tracePt t="28091" x="1589088" y="5081588"/>
          <p14:tracePt t="28100" x="1563688" y="5056188"/>
          <p14:tracePt t="28107" x="1528763" y="5022850"/>
          <p14:tracePt t="28117" x="1503363" y="5013325"/>
          <p14:tracePt t="28124" x="1477963" y="4987925"/>
          <p14:tracePt t="28133" x="1462088" y="4954588"/>
          <p14:tracePt t="28140" x="1427163" y="4919663"/>
          <p14:tracePt t="28147" x="1393825" y="4894263"/>
          <p14:tracePt t="28155" x="1350963" y="4852988"/>
          <p14:tracePt t="28165" x="1282700" y="4810125"/>
          <p14:tracePt t="28171" x="1206500" y="4749800"/>
          <p14:tracePt t="28179" x="1112838" y="4665663"/>
          <p14:tracePt t="28195" x="1011238" y="4572000"/>
          <p14:tracePt t="28204" x="884238" y="4452938"/>
          <p14:tracePt t="28213" x="722313" y="4291013"/>
          <p14:tracePt t="28219" x="271463" y="3867150"/>
          <p14:tracePt t="28227" x="136525" y="3730625"/>
          <p14:tracePt t="28236" x="0" y="3594100"/>
        </p14:tracePtLst>
      </p14:laserTrace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⑤運営推進会議について</a:t>
            </a:r>
            <a:endParaRPr kumimoji="1" lang="ja-JP" altLang="en-US" b="1" dirty="0">
              <a:solidFill>
                <a:srgbClr val="00B050"/>
              </a:solidFill>
            </a:endParaRPr>
          </a:p>
        </p:txBody>
      </p:sp>
      <p:sp>
        <p:nvSpPr>
          <p:cNvPr id="3" name="コンテンツ プレースホルダー 2"/>
          <p:cNvSpPr>
            <a:spLocks noGrp="1"/>
          </p:cNvSpPr>
          <p:nvPr>
            <p:ph idx="1"/>
          </p:nvPr>
        </p:nvSpPr>
        <p:spPr>
          <a:xfrm>
            <a:off x="1724025" y="1685925"/>
            <a:ext cx="9780587" cy="4908057"/>
          </a:xfrm>
        </p:spPr>
        <p:txBody>
          <a:bodyPr>
            <a:noAutofit/>
          </a:bodyPr>
          <a:lstStyle/>
          <a:p>
            <a:r>
              <a:rPr lang="ja-JP" altLang="en-US" sz="2800" dirty="0"/>
              <a:t>地域密着型サービス事業所は、地域に開かれたサービスとすることで、サービスの質を確保する観点から、定期的に「運営推進会議」を開催しなければなりません。</a:t>
            </a:r>
            <a:endParaRPr lang="en-US" altLang="ja-JP" sz="2800" dirty="0"/>
          </a:p>
          <a:p>
            <a:endParaRPr kumimoji="1" lang="en-US" altLang="ja-JP" sz="2800" dirty="0"/>
          </a:p>
          <a:p>
            <a:pPr marL="0" indent="0">
              <a:buNone/>
            </a:pPr>
            <a:r>
              <a:rPr kumimoji="1" lang="ja-JP" altLang="en-US" sz="2800" dirty="0"/>
              <a:t>　→基準とおりに会議を開催できていない事業所がありました。</a:t>
            </a:r>
            <a:endParaRPr kumimoji="1" lang="en-US" altLang="ja-JP" sz="2800" dirty="0"/>
          </a:p>
          <a:p>
            <a:pPr marL="0" indent="0">
              <a:buNone/>
            </a:pP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11</a:t>
            </a:fld>
            <a:endParaRPr kumimoji="1" lang="ja-JP" altLang="en-US"/>
          </a:p>
        </p:txBody>
      </p:sp>
      <p:pic>
        <p:nvPicPr>
          <p:cNvPr id="6" name="オーディオ 5">
            <a:hlinkClick r:id="" action="ppaction://media"/>
            <a:extLst>
              <a:ext uri="{FF2B5EF4-FFF2-40B4-BE49-F238E27FC236}">
                <a16:creationId xmlns:a16="http://schemas.microsoft.com/office/drawing/2014/main" id="{98D7D4F8-4FFD-4303-8214-F189EFB8B12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16339300"/>
      </p:ext>
    </p:extLst>
  </p:cSld>
  <p:clrMapOvr>
    <a:masterClrMapping/>
  </p:clrMapOvr>
  <mc:AlternateContent xmlns:mc="http://schemas.openxmlformats.org/markup-compatibility/2006" xmlns:p14="http://schemas.microsoft.com/office/powerpoint/2010/main">
    <mc:Choice Requires="p14">
      <p:transition spd="slow" p14:dur="2000" advTm="32076"/>
    </mc:Choice>
    <mc:Fallback xmlns="">
      <p:transition spd="slow" advTm="32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3A86A75C-4F4B-4683-9AE1-C65F6400EC91}">
      <p14:laserTraceLst xmlns:p14="http://schemas.microsoft.com/office/powerpoint/2010/main">
        <p14:tracePtLst>
          <p14:tracePt t="4548" x="12065000" y="3170238"/>
          <p14:tracePt t="4556" x="11961813" y="3109913"/>
          <p14:tracePt t="4563" x="11877675" y="3067050"/>
          <p14:tracePt t="4571" x="11801475" y="3025775"/>
          <p14:tracePt t="4579" x="11750675" y="2990850"/>
          <p14:tracePt t="4588" x="11682413" y="2965450"/>
          <p14:tracePt t="4596" x="11657013" y="2949575"/>
          <p14:tracePt t="4604" x="11614150" y="2932113"/>
          <p14:tracePt t="4612" x="11563350" y="2897188"/>
          <p14:tracePt t="4619" x="11503025" y="2881313"/>
          <p14:tracePt t="4627" x="11444288" y="2846388"/>
          <p14:tracePt t="4635" x="11350625" y="2830513"/>
          <p14:tracePt t="4644" x="11249025" y="2795588"/>
          <p14:tracePt t="4652" x="11137900" y="2762250"/>
          <p14:tracePt t="4659" x="11002963" y="2719388"/>
          <p14:tracePt t="4667" x="10891838" y="2701925"/>
          <p14:tracePt t="4675" x="10747375" y="2660650"/>
          <p14:tracePt t="4683" x="10390188" y="2582863"/>
          <p14:tracePt t="4693" x="10263188" y="2549525"/>
          <p14:tracePt t="4700" x="10136188" y="2524125"/>
          <p14:tracePt t="4708" x="10009188" y="2489200"/>
          <p14:tracePt t="4715" x="9890125" y="2463800"/>
          <p14:tracePt t="4726" x="9779000" y="2438400"/>
          <p14:tracePt t="4732" x="9659938" y="2422525"/>
          <p14:tracePt t="4749" x="9532938" y="2405063"/>
          <p14:tracePt t="4756" x="9413875" y="2387600"/>
          <p14:tracePt t="4764" x="9302750" y="2371725"/>
          <p14:tracePt t="4773" x="9175750" y="2354263"/>
          <p14:tracePt t="4780" x="9056688" y="2336800"/>
          <p14:tracePt t="4789" x="8947150" y="2328863"/>
          <p14:tracePt t="4796" x="8836025" y="2319338"/>
          <p14:tracePt t="4803" x="8716963" y="2319338"/>
          <p14:tracePt t="4812" x="8605838" y="2303463"/>
          <p14:tracePt t="4820" x="8488363" y="2293938"/>
          <p14:tracePt t="4828" x="8394700" y="2286000"/>
          <p14:tracePt t="4836" x="8275638" y="2268538"/>
          <p14:tracePt t="4844" x="8164513" y="2260600"/>
          <p14:tracePt t="4852" x="8054975" y="2260600"/>
          <p14:tracePt t="4860" x="7926388" y="2243138"/>
          <p14:tracePt t="4879" x="7637463" y="2235200"/>
          <p14:tracePt t="4883" x="7502525" y="2235200"/>
          <p14:tracePt t="4892" x="7348538" y="2227263"/>
          <p14:tracePt t="4900" x="7170738" y="2227263"/>
          <p14:tracePt t="4907" x="7000875" y="2227263"/>
          <p14:tracePt t="4916" x="6423025" y="2227263"/>
          <p14:tracePt t="4925" x="6219825" y="2227263"/>
          <p14:tracePt t="4932" x="6040438" y="2227263"/>
          <p14:tracePt t="4941" x="5837238" y="2227263"/>
          <p14:tracePt t="4948" x="5667375" y="2227263"/>
          <p14:tracePt t="4956" x="5462588" y="2227263"/>
          <p14:tracePt t="4964" x="5284788" y="2227263"/>
          <p14:tracePt t="4972" x="5132388" y="2209800"/>
          <p14:tracePt t="4980" x="4978400" y="2209800"/>
          <p14:tracePt t="4988" x="4826000" y="2209800"/>
          <p14:tracePt t="4995" x="4699000" y="2209800"/>
          <p14:tracePt t="5004" x="4554538" y="2209800"/>
          <p14:tracePt t="5012" x="4425950" y="2209800"/>
          <p14:tracePt t="5021" x="4291013" y="2209800"/>
          <p14:tracePt t="5027" x="4137025" y="2209800"/>
          <p14:tracePt t="5036" x="3976688" y="2209800"/>
          <p14:tracePt t="5044" x="3806825" y="2217738"/>
          <p14:tracePt t="5052" x="3627438" y="2217738"/>
          <p14:tracePt t="5069" x="3449638" y="2217738"/>
          <p14:tracePt t="5076" x="3244850" y="2217738"/>
          <p14:tracePt t="5084" x="3092450" y="2217738"/>
          <p14:tracePt t="5092" x="2922588" y="2217738"/>
          <p14:tracePt t="5100" x="2786063" y="2217738"/>
          <p14:tracePt t="5108" x="2641600" y="2217738"/>
          <p14:tracePt t="5116" x="2506663" y="2217738"/>
          <p14:tracePt t="5125" x="2387600" y="2217738"/>
          <p14:tracePt t="5132" x="2293938" y="2217738"/>
          <p14:tracePt t="5141" x="2098675" y="2217738"/>
          <p14:tracePt t="5148" x="2012950" y="2227263"/>
          <p14:tracePt t="5156" x="1936750" y="2227263"/>
          <p14:tracePt t="5164" x="1868488" y="2227263"/>
          <p14:tracePt t="5172" x="1792288" y="2227263"/>
          <p14:tracePt t="5179" x="1708150" y="2227263"/>
          <p14:tracePt t="5187" x="1639888" y="2227263"/>
          <p14:tracePt t="5195" x="1571625" y="2227263"/>
          <p14:tracePt t="5205" x="1512888" y="2227263"/>
          <p14:tracePt t="5212" x="1470025" y="2227263"/>
          <p14:tracePt t="5219" x="1427163" y="2227263"/>
          <p14:tracePt t="5228" x="1393825" y="2227263"/>
          <p14:tracePt t="5235" x="1376363" y="2227263"/>
          <p14:tracePt t="5243" x="1343025" y="2227263"/>
          <p14:tracePt t="5252" x="1317625" y="2227263"/>
          <p14:tracePt t="5261" x="1282700" y="2227263"/>
          <p14:tracePt t="5268" x="1249363" y="2227263"/>
          <p14:tracePt t="5276" x="1231900" y="2227263"/>
          <p14:tracePt t="5284" x="1206500" y="2227263"/>
          <p14:tracePt t="5293" x="1173163" y="2227263"/>
          <p14:tracePt t="5300" x="1130300" y="2227263"/>
          <p14:tracePt t="5309" x="1003300" y="2227263"/>
          <p14:tracePt t="5316" x="960438" y="2227263"/>
          <p14:tracePt t="5324" x="917575" y="2227263"/>
          <p14:tracePt t="5332" x="884238" y="2227263"/>
          <p14:tracePt t="5342" x="866775" y="2227263"/>
          <p14:tracePt t="5348" x="849313" y="2227263"/>
          <p14:tracePt t="5357" x="841375" y="2227263"/>
          <p14:tracePt t="5372" x="831850" y="2227263"/>
          <p14:tracePt t="6236" x="831850" y="2209800"/>
          <p14:tracePt t="6244" x="831850" y="2184400"/>
          <p14:tracePt t="6252" x="831850" y="2174875"/>
          <p14:tracePt t="6259" x="831850" y="2159000"/>
          <p14:tracePt t="6267" x="841375" y="2133600"/>
          <p14:tracePt t="6275" x="841375" y="2124075"/>
          <p14:tracePt t="6284" x="841375" y="2108200"/>
          <p14:tracePt t="6292" x="841375" y="2090738"/>
          <p14:tracePt t="6299" x="841375" y="2082800"/>
          <p14:tracePt t="6307" x="841375" y="2065338"/>
          <p14:tracePt t="6315" x="841375" y="2055813"/>
          <p14:tracePt t="6325" x="841375" y="2039938"/>
          <p14:tracePt t="6333" x="841375" y="2022475"/>
          <p14:tracePt t="6340" x="849313" y="2014538"/>
          <p14:tracePt t="6348" x="849313" y="2005013"/>
          <p14:tracePt t="6357" x="849313" y="1997075"/>
          <p14:tracePt t="6548" x="858838" y="1997075"/>
          <p14:tracePt t="6556" x="874713" y="1997075"/>
          <p14:tracePt t="6566" x="909638" y="1997075"/>
          <p14:tracePt t="6574" x="960438" y="2005013"/>
          <p14:tracePt t="6579" x="1019175" y="2030413"/>
          <p14:tracePt t="6587" x="1104900" y="2047875"/>
          <p14:tracePt t="6596" x="1198563" y="2073275"/>
          <p14:tracePt t="6604" x="1300163" y="2098675"/>
          <p14:tracePt t="6613" x="1393825" y="2108200"/>
          <p14:tracePt t="6619" x="1487488" y="2116138"/>
          <p14:tracePt t="6628" x="1546225" y="2124075"/>
          <p14:tracePt t="6636" x="1571625" y="2124075"/>
          <p14:tracePt t="6644" x="1597025" y="2124075"/>
          <p14:tracePt t="6652" x="1614488" y="2124075"/>
          <p14:tracePt t="6660" x="1622425" y="2124075"/>
          <p14:tracePt t="6668" x="1631950" y="2124075"/>
          <p14:tracePt t="6675" x="1639888" y="2124075"/>
          <p14:tracePt t="6700" x="1657350" y="2124075"/>
          <p14:tracePt t="6708" x="1673225" y="2124075"/>
          <p14:tracePt t="6724" x="1682750" y="2124075"/>
          <p14:tracePt t="6732" x="1690688" y="2116138"/>
          <p14:tracePt t="7348" x="1690688" y="2108200"/>
          <p14:tracePt t="7356" x="1698625" y="2098675"/>
          <p14:tracePt t="7363" x="1716088" y="2073275"/>
          <p14:tracePt t="7373" x="1724025" y="2055813"/>
          <p14:tracePt t="7379" x="1733550" y="2047875"/>
          <p14:tracePt t="7388" x="1741488" y="2039938"/>
          <p14:tracePt t="7396" x="1749425" y="2030413"/>
          <p14:tracePt t="7404" x="1749425" y="2022475"/>
          <p14:tracePt t="7412" x="1758950" y="2022475"/>
          <p14:tracePt t="8580" x="1776413" y="2022475"/>
          <p14:tracePt t="8587" x="1827213" y="2022475"/>
          <p14:tracePt t="8595" x="1868488" y="2022475"/>
          <p14:tracePt t="8604" x="1903413" y="2022475"/>
          <p14:tracePt t="8611" x="1946275" y="2022475"/>
          <p14:tracePt t="8619" x="1987550" y="2022475"/>
          <p14:tracePt t="8627" x="2038350" y="2022475"/>
          <p14:tracePt t="8635" x="2065338" y="2022475"/>
          <p14:tracePt t="8643" x="2090738" y="2022475"/>
          <p14:tracePt t="8651" x="2116138" y="2022475"/>
          <p14:tracePt t="8659" x="2141538" y="2022475"/>
          <p14:tracePt t="8668" x="2174875" y="2022475"/>
          <p14:tracePt t="8675" x="2208213" y="2022475"/>
          <p14:tracePt t="8684" x="2243138" y="2022475"/>
          <p14:tracePt t="8692" x="2260600" y="2022475"/>
          <p14:tracePt t="8701" x="2293938" y="2022475"/>
          <p14:tracePt t="8707" x="2336800" y="2022475"/>
          <p14:tracePt t="8717" x="2395538" y="2022475"/>
          <p14:tracePt t="8724" x="2455863" y="2022475"/>
          <p14:tracePt t="8732" x="2524125" y="2022475"/>
          <p14:tracePt t="8741" x="2590800" y="2022475"/>
          <p14:tracePt t="8748" x="2668588" y="2022475"/>
          <p14:tracePt t="8757" x="2735263" y="2022475"/>
          <p14:tracePt t="8764" x="2930525" y="2030413"/>
          <p14:tracePt t="8772" x="3016250" y="2030413"/>
          <p14:tracePt t="8780" x="3092450" y="2039938"/>
          <p14:tracePt t="8798" x="3168650" y="2055813"/>
          <p14:tracePt t="8804" x="3254375" y="2065338"/>
          <p14:tracePt t="8811" x="3338513" y="2065338"/>
          <p14:tracePt t="8821" x="3441700" y="2073275"/>
          <p14:tracePt t="8828" x="3533775" y="2073275"/>
          <p14:tracePt t="8836" x="3652838" y="2090738"/>
          <p14:tracePt t="8843" x="3789363" y="2090738"/>
          <p14:tracePt t="8852" x="3933825" y="2090738"/>
          <p14:tracePt t="8860" x="4070350" y="2090738"/>
          <p14:tracePt t="8867" x="4197350" y="2090738"/>
          <p14:tracePt t="8876" x="4341813" y="2090738"/>
          <p14:tracePt t="8890" x="4476750" y="2090738"/>
          <p14:tracePt t="8894" x="4656138" y="2090738"/>
          <p14:tracePt t="8900" x="4884738" y="2090738"/>
          <p14:tracePt t="8908" x="5513388" y="2090738"/>
          <p14:tracePt t="8915" x="5786438" y="2082800"/>
          <p14:tracePt t="8924" x="6126163" y="2082800"/>
          <p14:tracePt t="8932" x="6473825" y="2082800"/>
          <p14:tracePt t="8942" x="6881813" y="2082800"/>
          <p14:tracePt t="8948" x="7323138" y="2108200"/>
          <p14:tracePt t="8956" x="7756525" y="2133600"/>
          <p14:tracePt t="8964" x="8207375" y="2184400"/>
          <p14:tracePt t="8973" x="8648700" y="2227263"/>
          <p14:tracePt t="8980" x="9091613" y="2286000"/>
          <p14:tracePt t="8989" x="9540875" y="2362200"/>
          <p14:tracePt t="8996" x="9931400" y="2438400"/>
          <p14:tracePt t="9005" x="10331450" y="2516188"/>
          <p14:tracePt t="9013" x="10671175" y="2600325"/>
          <p14:tracePt t="9021" x="10993438" y="2693988"/>
          <p14:tracePt t="9222" x="10993438" y="2676525"/>
          <p14:tracePt t="9228" x="10993438" y="2643188"/>
          <p14:tracePt t="9238" x="10960100" y="2592388"/>
          <p14:tracePt t="9244" x="10926763" y="2532063"/>
          <p14:tracePt t="9255" x="10901363" y="2473325"/>
          <p14:tracePt t="9259" x="10858500" y="2397125"/>
          <p14:tracePt t="9270" x="10823575" y="2303463"/>
          <p14:tracePt t="9275" x="10764838" y="2235200"/>
          <p14:tracePt t="9284" x="10729913" y="2200275"/>
          <p14:tracePt t="9291" x="10679113" y="2166938"/>
          <p14:tracePt t="9300" x="10628313" y="2149475"/>
          <p14:tracePt t="9308" x="10560050" y="2141538"/>
          <p14:tracePt t="9316" x="10483850" y="2133600"/>
          <p14:tracePt t="9324" x="10382250" y="2133600"/>
          <p14:tracePt t="9332" x="10153650" y="2133600"/>
          <p14:tracePt t="9339" x="10050463" y="2133600"/>
          <p14:tracePt t="9348" x="9948863" y="2133600"/>
          <p14:tracePt t="9356" x="9839325" y="2133600"/>
          <p14:tracePt t="9364" x="9728200" y="2133600"/>
          <p14:tracePt t="9373" x="9601200" y="2133600"/>
          <p14:tracePt t="9380" x="9456738" y="2133600"/>
          <p14:tracePt t="9389" x="9286875" y="2141538"/>
          <p14:tracePt t="9396" x="9107488" y="2141538"/>
          <p14:tracePt t="9406" x="8894763" y="2159000"/>
          <p14:tracePt t="9411" x="8658225" y="2174875"/>
          <p14:tracePt t="9422" x="8428038" y="2174875"/>
          <p14:tracePt t="9428" x="8156575" y="2192338"/>
          <p14:tracePt t="9437" x="7926388" y="2192338"/>
          <p14:tracePt t="9443" x="7688263" y="2209800"/>
          <p14:tracePt t="9460" x="7477125" y="2217738"/>
          <p14:tracePt t="9469" x="7323138" y="2235200"/>
          <p14:tracePt t="9476" x="7196138" y="2243138"/>
          <p14:tracePt t="9484" x="7102475" y="2252663"/>
          <p14:tracePt t="9492" x="7051675" y="2252663"/>
          <p14:tracePt t="9500" x="7043738" y="2260600"/>
          <p14:tracePt t="9654" x="7059613" y="2260600"/>
          <p14:tracePt t="9660" x="7069138" y="2252663"/>
          <p14:tracePt t="9677" x="7085013" y="2252663"/>
          <p14:tracePt t="9693" x="7102475" y="2252663"/>
          <p14:tracePt t="9700" x="7119938" y="2252663"/>
          <p14:tracePt t="9707" x="7145338" y="2243138"/>
          <p14:tracePt t="9716" x="7204075" y="2235200"/>
          <p14:tracePt t="9724" x="7281863" y="2217738"/>
          <p14:tracePt t="9732" x="7366000" y="2200275"/>
          <p14:tracePt t="9739" x="7459663" y="2174875"/>
          <p14:tracePt t="9748" x="7680325" y="2133600"/>
          <p14:tracePt t="9756" x="7773988" y="2116138"/>
          <p14:tracePt t="9764" x="7842250" y="2098675"/>
          <p14:tracePt t="9773" x="7900988" y="2090738"/>
          <p14:tracePt t="9780" x="7935913" y="2082800"/>
          <p14:tracePt t="9789" x="7969250" y="2073275"/>
          <p14:tracePt t="9806" x="8004175" y="2065338"/>
          <p14:tracePt t="9813" x="8037513" y="2055813"/>
          <p14:tracePt t="9823" x="8062913" y="2047875"/>
          <p14:tracePt t="9828" x="8096250" y="2039938"/>
          <p14:tracePt t="9838" x="8147050" y="2030413"/>
          <p14:tracePt t="9843" x="8189913" y="2022475"/>
          <p14:tracePt t="9852" x="8250238" y="2022475"/>
          <p14:tracePt t="9859" x="8308975" y="2022475"/>
          <p14:tracePt t="9873" x="8369300" y="2022475"/>
          <p14:tracePt t="9878" x="8420100" y="2022475"/>
          <p14:tracePt t="9884" x="8478838" y="2022475"/>
          <p14:tracePt t="9891" x="8539163" y="2022475"/>
          <p14:tracePt t="9900" x="8589963" y="2039938"/>
          <p14:tracePt t="9907" x="8632825" y="2047875"/>
          <p14:tracePt t="9916" x="8674100" y="2055813"/>
          <p14:tracePt t="9925" x="8724900" y="2065338"/>
          <p14:tracePt t="9932" x="8767763" y="2073275"/>
          <p14:tracePt t="9941" x="8810625" y="2073275"/>
          <p14:tracePt t="9948" x="8861425" y="2082800"/>
          <p14:tracePt t="9956" x="8921750" y="2082800"/>
          <p14:tracePt t="9964" x="8972550" y="2082800"/>
          <p14:tracePt t="9972" x="9048750" y="2082800"/>
          <p14:tracePt t="9980" x="9117013" y="2090738"/>
          <p14:tracePt t="9989" x="9294813" y="2090738"/>
          <p14:tracePt t="9996" x="9363075" y="2090738"/>
          <p14:tracePt t="10006" x="9431338" y="2090738"/>
          <p14:tracePt t="10013" x="9507538" y="2090738"/>
          <p14:tracePt t="10020" x="9575800" y="2090738"/>
          <p14:tracePt t="10027" x="9634538" y="2090738"/>
          <p14:tracePt t="10037" x="9694863" y="2090738"/>
          <p14:tracePt t="10044" x="9753600" y="2090738"/>
          <p14:tracePt t="10055" x="9804400" y="2090738"/>
          <p14:tracePt t="10059" x="9880600" y="2090738"/>
          <p14:tracePt t="10069" x="9940925" y="2090738"/>
          <p14:tracePt t="10077" x="10009188" y="2090738"/>
          <p14:tracePt t="10085" x="10075863" y="2090738"/>
          <p14:tracePt t="10092" x="10136188" y="2090738"/>
          <p14:tracePt t="10101" x="10194925" y="2090738"/>
          <p14:tracePt t="10109" x="10255250" y="2090738"/>
          <p14:tracePt t="10117" x="10306050" y="2090738"/>
          <p14:tracePt t="10124" x="10356850" y="2090738"/>
          <p14:tracePt t="10140" x="10399713" y="2090738"/>
          <p14:tracePt t="10156" x="10415588" y="2090738"/>
          <p14:tracePt t="10165" x="10442575" y="2090738"/>
          <p14:tracePt t="10172" x="10475913" y="2090738"/>
          <p14:tracePt t="10180" x="10509250" y="2090738"/>
          <p14:tracePt t="10188" x="10534650" y="2090738"/>
          <p14:tracePt t="10196" x="10585450" y="2082800"/>
          <p14:tracePt t="10205" x="10653713" y="2082800"/>
          <p14:tracePt t="10212" x="10714038" y="2082800"/>
          <p14:tracePt t="10223" x="10858500" y="2073275"/>
          <p14:tracePt t="10228" x="10909300" y="2073275"/>
          <p14:tracePt t="10236" x="10942638" y="2073275"/>
          <p14:tracePt t="10243" x="10985500" y="2073275"/>
          <p14:tracePt t="10252" x="11018838" y="2073275"/>
          <p14:tracePt t="10260" x="11044238" y="2073275"/>
          <p14:tracePt t="10268" x="11061700" y="2073275"/>
          <p14:tracePt t="10276" x="11079163" y="2073275"/>
          <p14:tracePt t="10285" x="11087100" y="2073275"/>
          <p14:tracePt t="10292" x="11096625" y="2073275"/>
          <p14:tracePt t="10301" x="11104563" y="2073275"/>
          <p14:tracePt t="10307" x="11112500" y="2073275"/>
          <p14:tracePt t="10325" x="11122025" y="2073275"/>
          <p14:tracePt t="10333" x="11129963" y="2073275"/>
          <p14:tracePt t="10349" x="11147425" y="2073275"/>
          <p14:tracePt t="10355" x="11163300" y="2073275"/>
          <p14:tracePt t="10364" x="11172825" y="2073275"/>
          <p14:tracePt t="10372" x="11198225" y="2073275"/>
          <p14:tracePt t="10381" x="11223625" y="2082800"/>
          <p14:tracePt t="10389" x="11241088" y="2082800"/>
          <p14:tracePt t="10396" x="11266488" y="2090738"/>
          <p14:tracePt t="10404" x="11299825" y="2098675"/>
          <p14:tracePt t="10412" x="11325225" y="2108200"/>
          <p14:tracePt t="10421" x="11342688" y="2108200"/>
          <p14:tracePt t="10428" x="11368088" y="2116138"/>
          <p14:tracePt t="10436" x="11385550" y="2124075"/>
          <p14:tracePt t="10443" x="11393488" y="2124075"/>
          <p14:tracePt t="10461" x="11401425" y="2133600"/>
          <p14:tracePt t="10605" x="11385550" y="2133600"/>
          <p14:tracePt t="10613" x="11342688" y="2133600"/>
          <p14:tracePt t="10621" x="11282363" y="2133600"/>
          <p14:tracePt t="10627" x="11215688" y="2133600"/>
          <p14:tracePt t="10637" x="11112500" y="2133600"/>
          <p14:tracePt t="10644" x="10985500" y="2133600"/>
          <p14:tracePt t="10652" x="10848975" y="2133600"/>
          <p14:tracePt t="10660" x="10679113" y="2133600"/>
          <p14:tracePt t="10667" x="10442575" y="2133600"/>
          <p14:tracePt t="10675" x="9694863" y="2174875"/>
          <p14:tracePt t="10685" x="9396413" y="2192338"/>
          <p14:tracePt t="10692" x="9099550" y="2209800"/>
          <p14:tracePt t="10699" x="8836025" y="2227263"/>
          <p14:tracePt t="10707" x="8564563" y="2243138"/>
          <p14:tracePt t="10716" x="8266113" y="2268538"/>
          <p14:tracePt t="10724" x="7994650" y="2286000"/>
          <p14:tracePt t="10732" x="7705725" y="2303463"/>
          <p14:tracePt t="10740" x="7426325" y="2336800"/>
          <p14:tracePt t="10748" x="7170738" y="2336800"/>
          <p14:tracePt t="10757" x="6899275" y="2354263"/>
          <p14:tracePt t="10764" x="6635750" y="2371725"/>
          <p14:tracePt t="10772" x="6397625" y="2387600"/>
          <p14:tracePt t="10780" x="6159500" y="2387600"/>
          <p14:tracePt t="10789" x="5921375" y="2397125"/>
          <p14:tracePt t="10796" x="5708650" y="2413000"/>
          <p14:tracePt t="10813" x="5497513" y="2430463"/>
          <p14:tracePt t="10823" x="5259388" y="2438400"/>
          <p14:tracePt t="10828" x="5029200" y="2438400"/>
          <p14:tracePt t="10838" x="4826000" y="2438400"/>
          <p14:tracePt t="10844" x="4595813" y="2438400"/>
          <p14:tracePt t="10854" x="4435475" y="2438400"/>
          <p14:tracePt t="10859" x="4298950" y="2438400"/>
          <p14:tracePt t="10868" x="4171950" y="2438400"/>
          <p14:tracePt t="10893" x="3890963" y="2438400"/>
          <p14:tracePt t="10903" x="3814763" y="2438400"/>
          <p14:tracePt t="10907" x="3636963" y="2463800"/>
          <p14:tracePt t="10917" x="3576638" y="2463800"/>
          <p14:tracePt t="10923" x="3508375" y="2481263"/>
          <p14:tracePt t="10933" x="3432175" y="2489200"/>
          <p14:tracePt t="10941" x="3373438" y="2489200"/>
          <p14:tracePt t="10950" x="3305175" y="2498725"/>
          <p14:tracePt t="10956" x="3228975" y="2506663"/>
          <p14:tracePt t="10965" x="3168650" y="2532063"/>
          <p14:tracePt t="10973" x="3127375" y="2532063"/>
          <p14:tracePt t="10980" x="3092450" y="2541588"/>
          <p14:tracePt t="10988" x="3059113" y="2549525"/>
          <p14:tracePt t="10996" x="3041650" y="2549525"/>
          <p14:tracePt t="11005" x="3033713" y="2557463"/>
          <p14:tracePt t="11013" x="3024188" y="2557463"/>
          <p14:tracePt t="11021" x="3016250" y="2557463"/>
          <p14:tracePt t="11093" x="3008313" y="2557463"/>
          <p14:tracePt t="11124" x="3008313" y="2566988"/>
          <p14:tracePt t="11805" x="3033713" y="2566988"/>
          <p14:tracePt t="11814" x="3067050" y="2566988"/>
          <p14:tracePt t="11828" x="3092450" y="2566988"/>
          <p14:tracePt t="11837" x="3135313" y="2566988"/>
          <p14:tracePt t="11844" x="3186113" y="2566988"/>
          <p14:tracePt t="11853" x="3236913" y="2566988"/>
          <p14:tracePt t="11861" x="3279775" y="2566988"/>
          <p14:tracePt t="11869" x="3355975" y="2566988"/>
          <p14:tracePt t="11875" x="3414713" y="2566988"/>
          <p14:tracePt t="11888" x="3500438" y="2566988"/>
          <p14:tracePt t="11891" x="3568700" y="2566988"/>
          <p14:tracePt t="11899" x="3652838" y="2566988"/>
          <p14:tracePt t="11907" x="3738563" y="2566988"/>
          <p14:tracePt t="11915" x="3822700" y="2566988"/>
          <p14:tracePt t="11923" x="3908425" y="2566988"/>
          <p14:tracePt t="11932" x="4027488" y="2566988"/>
          <p14:tracePt t="11940" x="4121150" y="2566988"/>
          <p14:tracePt t="11948" x="4222750" y="2566988"/>
          <p14:tracePt t="11956" x="4316413" y="2566988"/>
          <p14:tracePt t="11964" x="4418013" y="2566988"/>
          <p14:tracePt t="11973" x="4656138" y="2566988"/>
          <p14:tracePt t="11981" x="4740275" y="2566988"/>
          <p14:tracePt t="11988" x="4826000" y="2566988"/>
          <p14:tracePt t="11996" x="4910138" y="2566988"/>
          <p14:tracePt t="12006" x="4978400" y="2566988"/>
          <p14:tracePt t="12013" x="5054600" y="2566988"/>
          <p14:tracePt t="12021" x="5114925" y="2574925"/>
          <p14:tracePt t="12028" x="5183188" y="2574925"/>
          <p14:tracePt t="12037" x="5259388" y="2582863"/>
          <p14:tracePt t="12044" x="5327650" y="2582863"/>
          <p14:tracePt t="12055" x="5403850" y="2582863"/>
          <p14:tracePt t="12060" x="5472113" y="2582863"/>
          <p14:tracePt t="12069" x="5556250" y="2582863"/>
          <p14:tracePt t="12076" x="5641975" y="2600325"/>
          <p14:tracePt t="12085" x="5726113" y="2600325"/>
          <p14:tracePt t="12094" x="5802313" y="2608263"/>
          <p14:tracePt t="12100" x="5888038" y="2608263"/>
          <p14:tracePt t="12108" x="5946775" y="2608263"/>
          <p14:tracePt t="12116" x="6015038" y="2608263"/>
          <p14:tracePt t="12123" x="6057900" y="2617788"/>
          <p14:tracePt t="12132" x="6116638" y="2617788"/>
          <p14:tracePt t="12139" x="6176963" y="2617788"/>
          <p14:tracePt t="12149" x="6235700" y="2617788"/>
          <p14:tracePt t="12155" x="6296025" y="2617788"/>
          <p14:tracePt t="12163" x="6338888" y="2617788"/>
          <p14:tracePt t="12181" x="6380163" y="2617788"/>
          <p14:tracePt t="12188" x="6440488" y="2617788"/>
          <p14:tracePt t="12196" x="6456363" y="2617788"/>
          <p14:tracePt t="12204" x="6499225" y="2617788"/>
          <p14:tracePt t="12212" x="6516688" y="2617788"/>
          <p14:tracePt t="12221" x="6534150" y="2617788"/>
          <p14:tracePt t="12227" x="6542088" y="2617788"/>
          <p14:tracePt t="12238" x="6550025" y="2617788"/>
          <p14:tracePt t="12243" x="6559550" y="2617788"/>
          <p14:tracePt t="12255" x="6567488" y="2617788"/>
          <p14:tracePt t="12260" x="6584950" y="2617788"/>
          <p14:tracePt t="12269" x="6610350" y="2617788"/>
          <p14:tracePt t="12275" x="6626225" y="2617788"/>
          <p14:tracePt t="12284" x="6643688" y="2617788"/>
          <p14:tracePt t="12292" x="6669088" y="2617788"/>
          <p14:tracePt t="12300" x="6694488" y="2617788"/>
          <p14:tracePt t="12308" x="6704013" y="2617788"/>
          <p14:tracePt t="12317" x="6719888" y="2617788"/>
          <p14:tracePt t="12323" x="6737350" y="2617788"/>
          <p14:tracePt t="12332" x="6745288" y="2617788"/>
          <p14:tracePt t="12339" x="6762750" y="2617788"/>
          <p14:tracePt t="12349" x="6780213" y="2617788"/>
          <p14:tracePt t="12356" x="6813550" y="2617788"/>
          <p14:tracePt t="12365" x="6848475" y="2617788"/>
          <p14:tracePt t="12372" x="6881813" y="2617788"/>
          <p14:tracePt t="12381" x="6907213" y="2617788"/>
          <p14:tracePt t="12387" x="6942138" y="2617788"/>
          <p14:tracePt t="12397" x="7018338" y="2617788"/>
          <p14:tracePt t="12404" x="7043738" y="2617788"/>
          <p14:tracePt t="12412" x="7069138" y="2617788"/>
          <p14:tracePt t="12421" x="7094538" y="2617788"/>
          <p14:tracePt t="12428" x="7102475" y="2617788"/>
          <p14:tracePt t="12438" x="7119938" y="2617788"/>
          <p14:tracePt t="12445" x="7127875" y="2617788"/>
          <p14:tracePt t="12454" x="7145338" y="2617788"/>
          <p14:tracePt t="12460" x="7170738" y="2617788"/>
          <p14:tracePt t="12470" x="7188200" y="2617788"/>
          <p14:tracePt t="12475" x="7204075" y="2617788"/>
          <p14:tracePt t="12486" x="7229475" y="2617788"/>
          <p14:tracePt t="12492" x="7246938" y="2617788"/>
          <p14:tracePt t="12500" x="7272338" y="2617788"/>
          <p14:tracePt t="12517" x="7297738" y="2617788"/>
          <p14:tracePt t="12524" x="7307263" y="2617788"/>
          <p14:tracePt t="12532" x="7332663" y="2617788"/>
          <p14:tracePt t="12540" x="7348538" y="2617788"/>
          <p14:tracePt t="12548" x="7358063" y="2617788"/>
          <p14:tracePt t="12556" x="7366000" y="2617788"/>
          <p14:tracePt t="12564" x="7373938" y="2617788"/>
          <p14:tracePt t="12572" x="7391400" y="2617788"/>
          <p14:tracePt t="12580" x="7408863" y="2617788"/>
          <p14:tracePt t="12588" x="7416800" y="2617788"/>
          <p14:tracePt t="12596" x="7442200" y="2617788"/>
          <p14:tracePt t="12606" x="7459663" y="2617788"/>
          <p14:tracePt t="12611" x="7477125" y="2617788"/>
          <p14:tracePt t="12620" x="7502525" y="2617788"/>
          <p14:tracePt t="12627" x="7545388" y="2625725"/>
          <p14:tracePt t="12637" x="7553325" y="2625725"/>
          <p14:tracePt t="12655" x="7561263" y="2625725"/>
          <p14:tracePt t="12669" x="7570788" y="2625725"/>
          <p14:tracePt t="12676" x="7578725" y="2625725"/>
          <p14:tracePt t="12700" x="7596188" y="2625725"/>
          <p14:tracePt t="12709" x="7621588" y="2625725"/>
          <p14:tracePt t="12716" x="7629525" y="2633663"/>
          <p14:tracePt t="12723" x="7654925" y="2633663"/>
          <p14:tracePt t="12731" x="7688263" y="2633663"/>
          <p14:tracePt t="12739" x="7705725" y="2633663"/>
          <p14:tracePt t="12748" x="7731125" y="2633663"/>
          <p14:tracePt t="12756" x="7748588" y="2633663"/>
          <p14:tracePt t="12764" x="7766050" y="2633663"/>
          <p14:tracePt t="12773" x="7781925" y="2643188"/>
          <p14:tracePt t="12780" x="7807325" y="2643188"/>
          <p14:tracePt t="12787" x="7816850" y="2643188"/>
          <p14:tracePt t="12796" x="7832725" y="2643188"/>
          <p14:tracePt t="12805" x="7850188" y="2643188"/>
          <p14:tracePt t="12812" x="7859713" y="2643188"/>
          <p14:tracePt t="12822" x="7875588" y="2643188"/>
          <p14:tracePt t="12828" x="7885113" y="2643188"/>
          <p14:tracePt t="12844" x="7910513" y="2643188"/>
          <p14:tracePt t="12854" x="7935913" y="2643188"/>
          <p14:tracePt t="12860" x="7986713" y="2643188"/>
          <p14:tracePt t="12872" x="8012113" y="2643188"/>
          <p14:tracePt t="12876" x="8029575" y="2643188"/>
          <p14:tracePt t="12885" x="8045450" y="2643188"/>
          <p14:tracePt t="12892" x="8070850" y="2643188"/>
          <p14:tracePt t="12900" x="8080375" y="2643188"/>
          <p14:tracePt t="12907" x="8096250" y="2643188"/>
          <p14:tracePt t="12915" x="8105775" y="2643188"/>
          <p14:tracePt t="12932" x="8113713" y="2643188"/>
          <p14:tracePt t="12940" x="8121650" y="2643188"/>
          <p14:tracePt t="12956" x="8131175" y="2643188"/>
          <p14:tracePt t="12964" x="8147050" y="2643188"/>
          <p14:tracePt t="12972" x="8156575" y="2643188"/>
          <p14:tracePt t="12981" x="8174038" y="2643188"/>
          <p14:tracePt t="12997" x="8181975" y="2651125"/>
          <p14:tracePt t="13004" x="8189913" y="2651125"/>
          <p14:tracePt t="13011" x="8199438" y="2651125"/>
          <p14:tracePt t="13029" x="8207375" y="2651125"/>
          <p14:tracePt t="13045" x="8215313" y="2651125"/>
          <p14:tracePt t="13059" x="8232775" y="2651125"/>
          <p14:tracePt t="13069" x="8250238" y="2651125"/>
          <p14:tracePt t="13076" x="8266113" y="2651125"/>
          <p14:tracePt t="13086" x="8283575" y="2651125"/>
          <p14:tracePt t="13092" x="8334375" y="2660650"/>
          <p14:tracePt t="13102" x="8359775" y="2668588"/>
          <p14:tracePt t="13107" x="8385175" y="2668588"/>
          <p14:tracePt t="13117" x="8394700" y="2668588"/>
          <p14:tracePt t="13124" x="8420100" y="2668588"/>
          <p14:tracePt t="13133" x="8435975" y="2668588"/>
          <p14:tracePt t="13139" x="8453438" y="2668588"/>
          <p14:tracePt t="13148" x="8478838" y="2668588"/>
          <p14:tracePt t="13155" x="8504238" y="2668588"/>
          <p14:tracePt t="13163" x="8521700" y="2668588"/>
          <p14:tracePt t="13171" x="8547100" y="2668588"/>
          <p14:tracePt t="13181" x="8572500" y="2668588"/>
          <p14:tracePt t="13197" x="8597900" y="2668588"/>
          <p14:tracePt t="13204" x="8632825" y="2676525"/>
          <p14:tracePt t="13214" x="8674100" y="2676525"/>
          <p14:tracePt t="13221" x="8716963" y="2676525"/>
          <p14:tracePt t="13228" x="8767763" y="2676525"/>
          <p14:tracePt t="13237" x="8810625" y="2676525"/>
          <p14:tracePt t="13244" x="8878888" y="2676525"/>
          <p14:tracePt t="13253" x="8937625" y="2676525"/>
          <p14:tracePt t="13260" x="9005888" y="2676525"/>
          <p14:tracePt t="13270" x="9099550" y="2676525"/>
          <p14:tracePt t="13275" x="9167813" y="2676525"/>
          <p14:tracePt t="13285" x="9226550" y="2668588"/>
          <p14:tracePt t="13291" x="9302750" y="2651125"/>
          <p14:tracePt t="13300" x="9353550" y="2651125"/>
          <p14:tracePt t="13308" x="9431338" y="2651125"/>
          <p14:tracePt t="13317" x="9498013" y="2651125"/>
          <p14:tracePt t="13323" x="9558338" y="2651125"/>
          <p14:tracePt t="13332" x="9710738" y="2643188"/>
          <p14:tracePt t="13340" x="9771063" y="2633663"/>
          <p14:tracePt t="13348" x="9812338" y="2633663"/>
          <p14:tracePt t="13355" x="9864725" y="2625725"/>
          <p14:tracePt t="13363" x="9898063" y="2625725"/>
          <p14:tracePt t="13372" x="9940925" y="2625725"/>
          <p14:tracePt t="13379" x="9966325" y="2625725"/>
          <p14:tracePt t="13389" x="9999663" y="2625725"/>
          <p14:tracePt t="13395" x="10034588" y="2625725"/>
          <p14:tracePt t="13404" x="10067925" y="2625725"/>
          <p14:tracePt t="13411" x="10085388" y="2625725"/>
          <p14:tracePt t="13420" x="10110788" y="2625725"/>
          <p14:tracePt t="13427" x="10118725" y="2625725"/>
          <p14:tracePt t="13435" x="10136188" y="2625725"/>
          <p14:tracePt t="13443" x="10153650" y="2625725"/>
          <p14:tracePt t="13453" x="10161588" y="2625725"/>
          <p14:tracePt t="13459" x="10179050" y="2625725"/>
          <p14:tracePt t="13469" x="10194925" y="2625725"/>
          <p14:tracePt t="13475" x="10204450" y="2625725"/>
          <p14:tracePt t="13484" x="10220325" y="2625725"/>
          <p14:tracePt t="13500" x="10237788" y="2625725"/>
          <p14:tracePt t="13508" x="10245725" y="2625725"/>
          <p14:tracePt t="13588" x="10255250" y="2625725"/>
          <p14:tracePt t="13604" x="10263188" y="2625725"/>
          <p14:tracePt t="13611" x="10271125" y="2625725"/>
          <p14:tracePt t="13636" x="10280650" y="2625725"/>
          <p14:tracePt t="13652" x="10288588" y="2625725"/>
          <p14:tracePt t="13701" x="10298113" y="2625725"/>
          <p14:tracePt t="13707" x="10306050" y="2625725"/>
          <p14:tracePt t="13716" x="10313988" y="2625725"/>
          <p14:tracePt t="13723" x="10323513" y="2625725"/>
          <p14:tracePt t="13731" x="10331450" y="2625725"/>
          <p14:tracePt t="13739" x="10339388" y="2625725"/>
          <p14:tracePt t="13755" x="10348913" y="2625725"/>
          <p14:tracePt t="13829" x="10356850" y="2625725"/>
          <p14:tracePt t="13836" x="10364788" y="2625725"/>
          <p14:tracePt t="13844" x="10374313" y="2625725"/>
          <p14:tracePt t="13853" x="10382250" y="2625725"/>
          <p14:tracePt t="13869" x="10390188" y="2625725"/>
          <p14:tracePt t="13887" x="10399713" y="2625725"/>
          <p14:tracePt t="13925" x="10407650" y="2625725"/>
          <p14:tracePt t="13940" x="10415588" y="2625725"/>
          <p14:tracePt t="13949" x="10425113" y="2625725"/>
          <p14:tracePt t="13966" x="10442575" y="2625725"/>
          <p14:tracePt t="13972" x="10450513" y="2625725"/>
          <p14:tracePt t="13988" x="10458450" y="2625725"/>
          <p14:tracePt t="14629" x="10467975" y="2625725"/>
          <p14:tracePt t="14669" x="10475913" y="2625725"/>
          <p14:tracePt t="14735" x="10483850" y="2625725"/>
          <p14:tracePt t="14750" x="10493375" y="2625725"/>
          <p14:tracePt t="14756" x="10501313" y="2625725"/>
          <p14:tracePt t="14764" x="10509250" y="2625725"/>
          <p14:tracePt t="14771" x="10518775" y="2625725"/>
          <p14:tracePt t="14780" x="10526713" y="2625725"/>
          <p14:tracePt t="14788" x="10544175" y="2625725"/>
          <p14:tracePt t="14804" x="10552113" y="2625725"/>
          <p14:tracePt t="14813" x="10569575" y="2625725"/>
          <p14:tracePt t="14830" x="10585450" y="2625725"/>
          <p14:tracePt t="14844" x="10602913" y="2625725"/>
          <p14:tracePt t="14853" x="10612438" y="2625725"/>
          <p14:tracePt t="14861" x="10620375" y="2625725"/>
          <p14:tracePt t="14869" x="10637838" y="2625725"/>
          <p14:tracePt t="14889" x="10663238" y="2633663"/>
          <p14:tracePt t="14892" x="10688638" y="2643188"/>
          <p14:tracePt t="14901" x="10714038" y="2643188"/>
          <p14:tracePt t="14907" x="10721975" y="2651125"/>
          <p14:tracePt t="14924" x="10729913" y="2651125"/>
          <p14:tracePt t="14933" x="10739438" y="2651125"/>
          <p14:tracePt t="14965" x="10747375" y="2651125"/>
          <p14:tracePt t="14972" x="10756900" y="2651125"/>
          <p14:tracePt t="14988" x="10764838" y="2651125"/>
          <p14:tracePt t="15004" x="10772775" y="2651125"/>
          <p14:tracePt t="15644" x="10747375" y="2651125"/>
          <p14:tracePt t="15652" x="10714038" y="2651125"/>
          <p14:tracePt t="15660" x="10671175" y="2651125"/>
          <p14:tracePt t="15668" x="10612438" y="2651125"/>
          <p14:tracePt t="15676" x="10526713" y="2651125"/>
          <p14:tracePt t="15685" x="10442575" y="2651125"/>
          <p14:tracePt t="15692" x="10331450" y="2651125"/>
          <p14:tracePt t="15701" x="10186988" y="2651125"/>
          <p14:tracePt t="15708" x="10034588" y="2633663"/>
          <p14:tracePt t="15717" x="9880600" y="2625725"/>
          <p14:tracePt t="15724" x="9710738" y="2625725"/>
          <p14:tracePt t="15733" x="9532938" y="2625725"/>
          <p14:tracePt t="15739" x="9353550" y="2625725"/>
          <p14:tracePt t="15747" x="9124950" y="2625725"/>
          <p14:tracePt t="15756" x="8894763" y="2625725"/>
          <p14:tracePt t="15765" x="8572500" y="2633663"/>
          <p14:tracePt t="15771" x="7816850" y="2651125"/>
          <p14:tracePt t="15780" x="7493000" y="2668588"/>
          <p14:tracePt t="15787" x="7170738" y="2711450"/>
          <p14:tracePt t="15796" x="6838950" y="2727325"/>
          <p14:tracePt t="15803" x="6542088" y="2752725"/>
          <p14:tracePt t="15813" x="6270625" y="2787650"/>
          <p14:tracePt t="15821" x="6032500" y="2805113"/>
          <p14:tracePt t="15828" x="5811838" y="2830513"/>
          <p14:tracePt t="15836" x="5624513" y="2863850"/>
          <p14:tracePt t="15845" x="5462588" y="2871788"/>
          <p14:tracePt t="15851" x="5327650" y="2881313"/>
          <p14:tracePt t="15859" x="5183188" y="2897188"/>
          <p14:tracePt t="15870" x="5038725" y="2906713"/>
          <p14:tracePt t="15875" x="4613275" y="2906713"/>
          <p14:tracePt t="15884" x="4443413" y="2906713"/>
          <p14:tracePt t="15891" x="4256088" y="2922588"/>
          <p14:tracePt t="15902" x="4086225" y="2922588"/>
          <p14:tracePt t="15908" x="3925888" y="2922588"/>
          <p14:tracePt t="15919" x="3756025" y="2922588"/>
          <p14:tracePt t="15923" x="3602038" y="2922588"/>
          <p14:tracePt t="15932" x="3467100" y="2922588"/>
          <p14:tracePt t="15949" x="3322638" y="2922588"/>
          <p14:tracePt t="15957" x="3211513" y="2922588"/>
          <p14:tracePt t="15964" x="3092450" y="2922588"/>
          <p14:tracePt t="15972" x="2982913" y="2922588"/>
          <p14:tracePt t="15979" x="2879725" y="2922588"/>
          <p14:tracePt t="15987" x="2786063" y="2932113"/>
          <p14:tracePt t="15996" x="2701925" y="2932113"/>
          <p14:tracePt t="16004" x="2600325" y="2940050"/>
          <p14:tracePt t="16012" x="2514600" y="2957513"/>
          <p14:tracePt t="16021" x="2430463" y="2957513"/>
          <p14:tracePt t="16028" x="2352675" y="2965450"/>
          <p14:tracePt t="16036" x="2268538" y="2965450"/>
          <p14:tracePt t="16045" x="2208213" y="2974975"/>
          <p14:tracePt t="16052" x="2166938" y="2974975"/>
          <p14:tracePt t="16061" x="2124075" y="2974975"/>
          <p14:tracePt t="16069" x="2090738" y="2974975"/>
          <p14:tracePt t="16076" x="2047875" y="2974975"/>
          <p14:tracePt t="16086" x="2022475" y="2974975"/>
          <p14:tracePt t="16093" x="2005013" y="2974975"/>
          <p14:tracePt t="16102" x="1979613" y="2974975"/>
          <p14:tracePt t="16108" x="1946275" y="2974975"/>
          <p14:tracePt t="16118" x="1903413" y="2974975"/>
          <p14:tracePt t="16125" x="1860550" y="2974975"/>
          <p14:tracePt t="16132" x="1801813" y="2974975"/>
          <p14:tracePt t="16139" x="1741488" y="2974975"/>
          <p14:tracePt t="16151" x="1698625" y="2974975"/>
          <p14:tracePt t="16155" x="1657350" y="2974975"/>
          <p14:tracePt t="16164" x="1631950" y="2974975"/>
          <p14:tracePt t="16171" x="1614488" y="2974975"/>
          <p14:tracePt t="16180" x="1597025" y="2965450"/>
          <p14:tracePt t="16187" x="1579563" y="2957513"/>
          <p14:tracePt t="16204" x="1579563" y="2940050"/>
          <p14:tracePt t="16212" x="1579563" y="2922588"/>
          <p14:tracePt t="16219" x="1589088" y="2889250"/>
          <p14:tracePt t="16228" x="1614488" y="2846388"/>
          <p14:tracePt t="16236" x="1665288" y="2805113"/>
          <p14:tracePt t="16244" x="1733550" y="2752725"/>
          <p14:tracePt t="16252" x="1817688" y="2711450"/>
          <p14:tracePt t="16260" x="1920875" y="2651125"/>
          <p14:tracePt t="16268" x="2012950" y="2608263"/>
          <p14:tracePt t="16276" x="2132013" y="2557463"/>
          <p14:tracePt t="16291" x="2514600" y="2405063"/>
          <p14:tracePt t="16303" x="2709863" y="2362200"/>
          <p14:tracePt t="16307" x="2897188" y="2336800"/>
          <p14:tracePt t="16317" x="3100388" y="2293938"/>
          <p14:tracePt t="16323" x="3254375" y="2286000"/>
          <p14:tracePt t="16333" x="3432175" y="2268538"/>
          <p14:tracePt t="16339" x="3586163" y="2260600"/>
          <p14:tracePt t="16349" x="3729038" y="2252663"/>
          <p14:tracePt t="16356" x="3857625" y="2235200"/>
          <p14:tracePt t="16365" x="3967163" y="2227263"/>
          <p14:tracePt t="16371" x="4070350" y="2217738"/>
          <p14:tracePt t="16381" x="4171950" y="2200275"/>
          <p14:tracePt t="16387" x="4240213" y="2192338"/>
          <p14:tracePt t="16396" x="4324350" y="2184400"/>
          <p14:tracePt t="16404" x="4425950" y="2184400"/>
          <p14:tracePt t="16413" x="4529138" y="2184400"/>
          <p14:tracePt t="16419" x="4638675" y="2184400"/>
          <p14:tracePt t="16428" x="4765675" y="2184400"/>
          <p14:tracePt t="16436" x="4894263" y="2184400"/>
          <p14:tracePt t="16445" x="5003800" y="2184400"/>
          <p14:tracePt t="16452" x="5122863" y="2184400"/>
          <p14:tracePt t="16461" x="5208588" y="2192338"/>
          <p14:tracePt t="16468" x="5284788" y="2217738"/>
          <p14:tracePt t="16476" x="5343525" y="2235200"/>
          <p14:tracePt t="16484" x="5386388" y="2260600"/>
          <p14:tracePt t="16492" x="5421313" y="2278063"/>
          <p14:tracePt t="16501" x="5446713" y="2303463"/>
          <p14:tracePt t="16508" x="5472113" y="2311400"/>
          <p14:tracePt t="16518" x="5505450" y="2371725"/>
          <p14:tracePt t="16524" x="5505450" y="2397125"/>
          <p14:tracePt t="16534" x="5505450" y="2422525"/>
          <p14:tracePt t="16541" x="5505450" y="2430463"/>
          <p14:tracePt t="16548" x="5505450" y="2463800"/>
          <p14:tracePt t="16555" x="5505450" y="2498725"/>
          <p14:tracePt t="16565" x="5497513" y="2541588"/>
          <p14:tracePt t="16572" x="5472113" y="2592388"/>
          <p14:tracePt t="16580" x="5437188" y="2643188"/>
          <p14:tracePt t="16588" x="5403850" y="2693988"/>
          <p14:tracePt t="16597" x="5360988" y="2744788"/>
          <p14:tracePt t="16605" x="5302250" y="2805113"/>
          <p14:tracePt t="16612" x="5241925" y="2871788"/>
          <p14:tracePt t="16628" x="5173663" y="2940050"/>
          <p14:tracePt t="16636" x="5097463" y="2990850"/>
          <p14:tracePt t="16645" x="5029200" y="3051175"/>
          <p14:tracePt t="16652" x="4962525" y="3094038"/>
          <p14:tracePt t="16659" x="4902200" y="3135313"/>
          <p14:tracePt t="16669" x="4843463" y="3160713"/>
          <p14:tracePt t="16675" x="4791075" y="3195638"/>
          <p14:tracePt t="16685" x="4724400" y="3211513"/>
          <p14:tracePt t="16692" x="4664075" y="3238500"/>
          <p14:tracePt t="16702" x="4579938" y="3246438"/>
          <p14:tracePt t="16708" x="4494213" y="3271838"/>
          <p14:tracePt t="16717" x="4392613" y="3279775"/>
          <p14:tracePt t="16725" x="4281488" y="3279775"/>
          <p14:tracePt t="16732" x="4162425" y="3289300"/>
          <p14:tracePt t="16739" x="4052888" y="3289300"/>
          <p14:tracePt t="16748" x="3756025" y="3289300"/>
          <p14:tracePt t="16755" x="3652838" y="3289300"/>
          <p14:tracePt t="16764" x="3551238" y="3279775"/>
          <p14:tracePt t="16772" x="3467100" y="3279775"/>
          <p14:tracePt t="16779" x="3398838" y="3263900"/>
          <p14:tracePt t="16787" x="3305175" y="3254375"/>
          <p14:tracePt t="16796" x="3236913" y="3254375"/>
          <p14:tracePt t="16804" x="3160713" y="3246438"/>
          <p14:tracePt t="16813" x="3074988" y="3238500"/>
          <p14:tracePt t="16819" x="2990850" y="3221038"/>
          <p14:tracePt t="16828" x="2889250" y="3211513"/>
          <p14:tracePt t="16837" x="2803525" y="3186113"/>
          <p14:tracePt t="16843" x="2701925" y="3170238"/>
          <p14:tracePt t="16852" x="2608263" y="3144838"/>
          <p14:tracePt t="16860" x="2524125" y="3109913"/>
          <p14:tracePt t="16869" x="2438400" y="3094038"/>
          <p14:tracePt t="16886" x="2311400" y="3051175"/>
          <p14:tracePt t="16892" x="2276475" y="3033713"/>
          <p14:tracePt t="16902" x="2260600" y="3033713"/>
          <p14:tracePt t="16908" x="2251075" y="3025775"/>
          <p14:tracePt t="16918" x="2243138" y="3016250"/>
          <p14:tracePt t="16924" x="2235200" y="3016250"/>
          <p14:tracePt t="16936" x="2235200" y="3008313"/>
          <p14:tracePt t="16957" x="2235200" y="2990850"/>
          <p14:tracePt t="16964" x="2225675" y="2965450"/>
          <p14:tracePt t="16973" x="2217738" y="2957513"/>
          <p14:tracePt t="16980" x="2217738" y="2889250"/>
          <p14:tracePt t="16988" x="2217738" y="2863850"/>
          <p14:tracePt t="16997" x="2225675" y="2846388"/>
          <p14:tracePt t="17004" x="2260600" y="2805113"/>
          <p14:tracePt t="17013" x="2293938" y="2770188"/>
          <p14:tracePt t="17020" x="2362200" y="2736850"/>
          <p14:tracePt t="17029" x="2455863" y="2676525"/>
          <p14:tracePt t="17036" x="2540000" y="2625725"/>
          <p14:tracePt t="17045" x="2651125" y="2574925"/>
          <p14:tracePt t="17052" x="2752725" y="2532063"/>
          <p14:tracePt t="17059" x="2854325" y="2481263"/>
          <p14:tracePt t="17067" x="2973388" y="2447925"/>
          <p14:tracePt t="17075" x="3074988" y="2413000"/>
          <p14:tracePt t="17084" x="3178175" y="2379663"/>
          <p14:tracePt t="17093" x="3262313" y="2371725"/>
          <p14:tracePt t="17101" x="3348038" y="2362200"/>
          <p14:tracePt t="17107" x="3432175" y="2344738"/>
          <p14:tracePt t="17117" x="3508375" y="2344738"/>
          <p14:tracePt t="17124" x="3594100" y="2344738"/>
          <p14:tracePt t="17135" x="3678238" y="2344738"/>
          <p14:tracePt t="17140" x="3771900" y="2344738"/>
          <p14:tracePt t="17150" x="3865563" y="2354263"/>
          <p14:tracePt t="17156" x="3959225" y="2362200"/>
          <p14:tracePt t="17163" x="4052888" y="2371725"/>
          <p14:tracePt t="17172" x="4121150" y="2387600"/>
          <p14:tracePt t="17180" x="4205288" y="2397125"/>
          <p14:tracePt t="17187" x="4367213" y="2422525"/>
          <p14:tracePt t="17196" x="4425950" y="2430463"/>
          <p14:tracePt t="17203" x="4486275" y="2447925"/>
          <p14:tracePt t="17213" x="4537075" y="2473325"/>
          <p14:tracePt t="17219" x="4595813" y="2489200"/>
          <p14:tracePt t="17228" x="4630738" y="2506663"/>
          <p14:tracePt t="17236" x="4681538" y="2541588"/>
          <p14:tracePt t="17244" x="4732338" y="2566988"/>
          <p14:tracePt t="17251" x="4765675" y="2582863"/>
          <p14:tracePt t="17261" x="4791075" y="2608263"/>
          <p14:tracePt t="17279" x="4818063" y="2633663"/>
          <p14:tracePt t="17283" x="4843463" y="2668588"/>
          <p14:tracePt t="17292" x="4859338" y="2693988"/>
          <p14:tracePt t="17300" x="4868863" y="2727325"/>
          <p14:tracePt t="17308" x="4876800" y="2752725"/>
          <p14:tracePt t="17317" x="4884738" y="2778125"/>
          <p14:tracePt t="17325" x="4884738" y="2805113"/>
          <p14:tracePt t="17334" x="4884738" y="2838450"/>
          <p14:tracePt t="17340" x="4884738" y="2863850"/>
          <p14:tracePt t="17348" x="4884738" y="2881313"/>
          <p14:tracePt t="17355" x="4884738" y="2897188"/>
          <p14:tracePt t="17364" x="4884738" y="2922588"/>
          <p14:tracePt t="17372" x="4876800" y="2922588"/>
          <p14:tracePt t="17380" x="4876800" y="2940050"/>
          <p14:tracePt t="17387" x="4859338" y="2957513"/>
          <p14:tracePt t="17396" x="4851400" y="2957513"/>
          <p14:tracePt t="17404" x="4833938" y="2965450"/>
          <p14:tracePt t="17412" x="4808538" y="2982913"/>
          <p14:tracePt t="17420" x="4775200" y="3000375"/>
          <p14:tracePt t="17428" x="4656138" y="3033713"/>
          <p14:tracePt t="17436" x="4613275" y="3041650"/>
          <p14:tracePt t="17445" x="4554538" y="3051175"/>
          <p14:tracePt t="17452" x="4476750" y="3067050"/>
          <p14:tracePt t="17460" x="4418013" y="3067050"/>
          <p14:tracePt t="17469" x="4367213" y="3067050"/>
          <p14:tracePt t="17476" x="4316413" y="3067050"/>
          <p14:tracePt t="17485" x="4273550" y="3076575"/>
          <p14:tracePt t="17492" x="4240213" y="3076575"/>
          <p14:tracePt t="17501" x="4214813" y="3076575"/>
          <p14:tracePt t="17508" x="4197350" y="3076575"/>
          <p14:tracePt t="17518" x="4187825" y="3076575"/>
          <p14:tracePt t="18124" x="4197350" y="3076575"/>
          <p14:tracePt t="18325" x="4214813" y="3076575"/>
          <p14:tracePt t="18333" x="4222750" y="3076575"/>
          <p14:tracePt t="18340" x="4230688" y="3076575"/>
          <p14:tracePt t="18348" x="4256088" y="3076575"/>
          <p14:tracePt t="18355" x="4265613" y="3076575"/>
          <p14:tracePt t="18364" x="4316413" y="3084513"/>
          <p14:tracePt t="18372" x="4486275" y="3084513"/>
          <p14:tracePt t="18380" x="4579938" y="3084513"/>
          <p14:tracePt t="18387" x="4699000" y="3084513"/>
          <p14:tracePt t="18395" x="4808538" y="3084513"/>
          <p14:tracePt t="18404" x="4919663" y="3084513"/>
          <p14:tracePt t="18412" x="5038725" y="3076575"/>
          <p14:tracePt t="18420" x="5132388" y="3076575"/>
          <p14:tracePt t="18427" x="5224463" y="3059113"/>
          <p14:tracePt t="18435" x="5310188" y="3059113"/>
          <p14:tracePt t="18443" x="5394325" y="3059113"/>
          <p14:tracePt t="18452" x="5487988" y="3059113"/>
          <p14:tracePt t="18461" x="5607050" y="3059113"/>
          <p14:tracePt t="18468" x="5735638" y="3059113"/>
          <p14:tracePt t="18476" x="5905500" y="3067050"/>
          <p14:tracePt t="18484" x="6083300" y="3067050"/>
          <p14:tracePt t="18491" x="6321425" y="3084513"/>
          <p14:tracePt t="18499" x="6534150" y="3094038"/>
          <p14:tracePt t="18508" x="6745288" y="3109913"/>
          <p14:tracePt t="18517" x="6899275" y="3109913"/>
          <p14:tracePt t="18524" x="7043738" y="3119438"/>
          <p14:tracePt t="18533" x="7162800" y="3119438"/>
          <p14:tracePt t="18539" x="7281863" y="3119438"/>
          <p14:tracePt t="18548" x="7391400" y="3135313"/>
          <p14:tracePt t="18555" x="7493000" y="3135313"/>
          <p14:tracePt t="18565" x="7578725" y="3144838"/>
          <p14:tracePt t="18572" x="7662863" y="3144838"/>
          <p14:tracePt t="18580" x="7748588" y="3152775"/>
          <p14:tracePt t="18588" x="7832725" y="3170238"/>
          <p14:tracePt t="18598" x="7926388" y="3178175"/>
          <p14:tracePt t="18603" x="8250238" y="3211513"/>
          <p14:tracePt t="18612" x="8435975" y="3221038"/>
          <p14:tracePt t="18620" x="8605838" y="3221038"/>
          <p14:tracePt t="18629" x="8818563" y="3238500"/>
          <p14:tracePt t="18635" x="9005888" y="3246438"/>
          <p14:tracePt t="18652" x="9183688" y="3263900"/>
          <p14:tracePt t="18659" x="9328150" y="3263900"/>
          <p14:tracePt t="18668" x="9456738" y="3271838"/>
          <p14:tracePt t="18676" x="9550400" y="3271838"/>
          <p14:tracePt t="18684" x="9626600" y="3279775"/>
          <p14:tracePt t="18691" x="9685338" y="3279775"/>
          <p14:tracePt t="18700" x="9728200" y="3279775"/>
          <p14:tracePt t="18707" x="9753600" y="3279775"/>
          <p14:tracePt t="18716" x="9779000" y="3279775"/>
          <p14:tracePt t="18724" x="9812338" y="3279775"/>
          <p14:tracePt t="18733" x="9847263" y="3279775"/>
          <p14:tracePt t="18740" x="9890125" y="3279775"/>
          <p14:tracePt t="18748" x="9931400" y="3279775"/>
          <p14:tracePt t="18755" x="9966325" y="3279775"/>
          <p14:tracePt t="18764" x="9999663" y="3271838"/>
          <p14:tracePt t="18772" x="10017125" y="3271838"/>
          <p14:tracePt t="18779" x="10042525" y="3271838"/>
          <p14:tracePt t="18787" x="10050463" y="3271838"/>
          <p14:tracePt t="18803" x="10059988" y="3271838"/>
          <p14:tracePt t="18812" x="10075863" y="3271838"/>
          <p14:tracePt t="18820" x="10085388" y="3271838"/>
          <p14:tracePt t="18828" x="10118725" y="3271838"/>
          <p14:tracePt t="18835" x="10194925" y="3271838"/>
          <p14:tracePt t="18843" x="10229850" y="3271838"/>
          <p14:tracePt t="18852" x="10263188" y="3271838"/>
          <p14:tracePt t="18859" x="10271125" y="3271838"/>
          <p14:tracePt t="18867" x="10280650" y="3271838"/>
          <p14:tracePt t="18876" x="10288588" y="3271838"/>
          <p14:tracePt t="18964" x="10298113" y="3271838"/>
          <p14:tracePt t="18971" x="10298113" y="3263900"/>
          <p14:tracePt t="20148" x="10288588" y="3271838"/>
          <p14:tracePt t="20155" x="10288588" y="3289300"/>
          <p14:tracePt t="20164" x="10263188" y="3305175"/>
          <p14:tracePt t="20171" x="10245725" y="3314700"/>
          <p14:tracePt t="20181" x="10220325" y="3340100"/>
          <p14:tracePt t="20187" x="10186988" y="3365500"/>
          <p14:tracePt t="20196" x="10059988" y="3484563"/>
          <p14:tracePt t="20204" x="9983788" y="3535363"/>
          <p14:tracePt t="20214" x="9890125" y="3594100"/>
          <p14:tracePt t="20220" x="9786938" y="3662363"/>
          <p14:tracePt t="20228" x="9652000" y="3722688"/>
          <p14:tracePt t="20235" x="9507538" y="3790950"/>
          <p14:tracePt t="20244" x="9345613" y="3849688"/>
          <p14:tracePt t="20251" x="9142413" y="3908425"/>
          <p14:tracePt t="20261" x="8894763" y="3960813"/>
          <p14:tracePt t="20267" x="8640763" y="4002088"/>
          <p14:tracePt t="20276" x="8334375" y="4052888"/>
          <p14:tracePt t="20283" x="8062913" y="4087813"/>
          <p14:tracePt t="20291" x="7756525" y="4121150"/>
          <p14:tracePt t="20300" x="7477125" y="4171950"/>
          <p14:tracePt t="20309" x="7204075" y="4206875"/>
          <p14:tracePt t="20316" x="6899275" y="4257675"/>
          <p14:tracePt t="20323" x="6626225" y="4283075"/>
          <p14:tracePt t="20332" x="6321425" y="4333875"/>
          <p14:tracePt t="20339" x="6091238" y="4384675"/>
          <p14:tracePt t="20348" x="5837238" y="4445000"/>
          <p14:tracePt t="20364" x="5641975" y="4486275"/>
          <p14:tracePt t="20371" x="5497513" y="4529138"/>
          <p14:tracePt t="20381" x="5368925" y="4546600"/>
          <p14:tracePt t="20388" x="5249863" y="4572000"/>
          <p14:tracePt t="20396" x="5122863" y="4597400"/>
          <p14:tracePt t="20403" x="4987925" y="4622800"/>
          <p14:tracePt t="20411" x="4826000" y="4640263"/>
          <p14:tracePt t="20420" x="4605338" y="4673600"/>
          <p14:tracePt t="20428" x="4392613" y="4683125"/>
          <p14:tracePt t="20436" x="3756025" y="4733925"/>
          <p14:tracePt t="20444" x="3611563" y="4741863"/>
          <p14:tracePt t="20451" x="3482975" y="4749800"/>
          <p14:tracePt t="20460" x="3389313" y="4749800"/>
          <p14:tracePt t="20467" x="3305175" y="4767263"/>
          <p14:tracePt t="20475" x="3228975" y="4767263"/>
          <p14:tracePt t="20484" x="3186113" y="4767263"/>
          <p14:tracePt t="20492" x="3143250" y="4767263"/>
          <p14:tracePt t="20500" x="3109913" y="4767263"/>
          <p14:tracePt t="20508" x="3084513" y="4767263"/>
          <p14:tracePt t="20516" x="3067050" y="4767263"/>
          <p14:tracePt t="20524" x="3049588" y="4767263"/>
          <p14:tracePt t="20533" x="3024188" y="4767263"/>
          <p14:tracePt t="20540" x="3008313" y="4767263"/>
          <p14:tracePt t="20549" x="2990850" y="4767263"/>
          <p14:tracePt t="20555" x="2965450" y="4767263"/>
          <p14:tracePt t="20564" x="2955925" y="4767263"/>
          <p14:tracePt t="20572" x="2947988" y="4767263"/>
          <p14:tracePt t="20583" x="2940050" y="4767263"/>
          <p14:tracePt t="20589" x="2930525" y="4767263"/>
          <p14:tracePt t="20596" x="2914650" y="4759325"/>
          <p14:tracePt t="20603" x="2905125" y="4759325"/>
          <p14:tracePt t="20612" x="2897188" y="4759325"/>
          <p14:tracePt t="20621" x="2879725" y="4749800"/>
          <p14:tracePt t="20629" x="2863850" y="4733925"/>
          <p14:tracePt t="20637" x="2838450" y="4733925"/>
          <p14:tracePt t="20644" x="2820988" y="4724400"/>
          <p14:tracePt t="20651" x="2803525" y="4716463"/>
          <p14:tracePt t="20659" x="2778125" y="4716463"/>
          <p14:tracePt t="20668" x="2752725" y="4708525"/>
          <p14:tracePt t="20676" x="2744788" y="4708525"/>
          <p14:tracePt t="22437" x="2744788" y="4699000"/>
          <p14:tracePt t="22509" x="2752725" y="4699000"/>
          <p14:tracePt t="22524" x="2760663" y="4691063"/>
          <p14:tracePt t="22532" x="2778125" y="4691063"/>
          <p14:tracePt t="22540" x="2795588" y="4683125"/>
          <p14:tracePt t="22550" x="2846388" y="4673600"/>
          <p14:tracePt t="22555" x="2889250" y="4665663"/>
          <p14:tracePt t="22566" x="2965450" y="4648200"/>
          <p14:tracePt t="22572" x="3067050" y="4630738"/>
          <p14:tracePt t="22580" x="3168650" y="4614863"/>
          <p14:tracePt t="22588" x="3297238" y="4572000"/>
          <p14:tracePt t="22596" x="3441700" y="4538663"/>
          <p14:tracePt t="22604" x="3619500" y="4513263"/>
          <p14:tracePt t="22614" x="3840163" y="4470400"/>
          <p14:tracePt t="22620" x="4060825" y="4445000"/>
          <p14:tracePt t="22627" x="4273550" y="4427538"/>
          <p14:tracePt t="22636" x="4519613" y="4394200"/>
          <p14:tracePt t="22643" x="4783138" y="4376738"/>
          <p14:tracePt t="22652" x="5054600" y="4351338"/>
          <p14:tracePt t="22661" x="5360988" y="4316413"/>
          <p14:tracePt t="22667" x="5632450" y="4283075"/>
          <p14:tracePt t="22675" x="5905500" y="4249738"/>
          <p14:tracePt t="22683" x="6151563" y="4224338"/>
          <p14:tracePt t="22692" x="6389688" y="4206875"/>
          <p14:tracePt t="22700" x="6600825" y="4189413"/>
          <p14:tracePt t="22707" x="6780213" y="4189413"/>
          <p14:tracePt t="22715" x="7348538" y="4189413"/>
          <p14:tracePt t="22723" x="7502525" y="4189413"/>
          <p14:tracePt t="22731" x="7646988" y="4189413"/>
          <p14:tracePt t="22740" x="7781925" y="4189413"/>
          <p14:tracePt t="22748" x="7900988" y="4189413"/>
          <p14:tracePt t="22756" x="7986713" y="4189413"/>
          <p14:tracePt t="22764" x="8070850" y="4189413"/>
          <p14:tracePt t="22779" x="8139113" y="4189413"/>
          <p14:tracePt t="22787" x="8199438" y="4189413"/>
          <p14:tracePt t="22798" x="8266113" y="4189413"/>
          <p14:tracePt t="22803" x="8359775" y="4189413"/>
          <p14:tracePt t="22813" x="8445500" y="4206875"/>
          <p14:tracePt t="22819" x="8547100" y="4214813"/>
          <p14:tracePt t="22829" x="8640763" y="4224338"/>
          <p14:tracePt t="22836" x="8742363" y="4240213"/>
          <p14:tracePt t="22845" x="8843963" y="4240213"/>
          <p14:tracePt t="22852" x="8955088" y="4240213"/>
          <p14:tracePt t="22860" x="9064625" y="4240213"/>
          <p14:tracePt t="22867" x="9183688" y="4240213"/>
          <p14:tracePt t="22882" x="9269413" y="4240213"/>
          <p14:tracePt t="22883" x="9353550" y="4240213"/>
          <p14:tracePt t="22893" x="9421813" y="4240213"/>
          <p14:tracePt t="22899" x="9498013" y="4249738"/>
          <p14:tracePt t="22908" x="9583738" y="4257675"/>
          <p14:tracePt t="22916" x="9667875" y="4265613"/>
          <p14:tracePt t="22926" x="9753600" y="4283075"/>
          <p14:tracePt t="22933" x="9847263" y="4291013"/>
          <p14:tracePt t="22940" x="9940925" y="4300538"/>
          <p14:tracePt t="22950" x="10059988" y="4316413"/>
          <p14:tracePt t="22955" x="10356850" y="4325938"/>
          <p14:tracePt t="22964" x="10458450" y="4325938"/>
          <p14:tracePt t="22971" x="10544175" y="4325938"/>
          <p14:tracePt t="22979" x="10628313" y="4325938"/>
          <p14:tracePt t="22987" x="10688638" y="4325938"/>
          <p14:tracePt t="22995" x="10721975" y="4325938"/>
          <p14:tracePt t="23004" x="10764838" y="4325938"/>
          <p14:tracePt t="23013" x="10782300" y="4325938"/>
          <p14:tracePt t="23020" x="10798175" y="4325938"/>
          <p14:tracePt t="23029" x="10807700" y="4325938"/>
          <p14:tracePt t="23044" x="10823575" y="4325938"/>
          <p14:tracePt t="23061" x="10841038" y="4325938"/>
          <p14:tracePt t="23068" x="10858500" y="4325938"/>
          <p14:tracePt t="23077" x="10866438" y="4325938"/>
          <p14:tracePt t="23084" x="10874375" y="4325938"/>
          <p14:tracePt t="23092" x="10891838" y="4325938"/>
          <p14:tracePt t="23099" x="10901363" y="4316413"/>
          <p14:tracePt t="23116" x="10917238" y="4316413"/>
          <p14:tracePt t="23125" x="10926763" y="4316413"/>
          <p14:tracePt t="23132" x="10942638" y="4308475"/>
          <p14:tracePt t="23140" x="10968038" y="4308475"/>
          <p14:tracePt t="23148" x="10993438" y="4308475"/>
          <p14:tracePt t="23156" x="11010900" y="4308475"/>
          <p14:tracePt t="23163" x="11053763" y="4300538"/>
          <p14:tracePt t="23171" x="11104563" y="4291013"/>
          <p14:tracePt t="23180" x="11215688" y="4257675"/>
          <p14:tracePt t="23187" x="11249025" y="4249738"/>
          <p14:tracePt t="23196" x="11266488" y="4240213"/>
          <p14:tracePt t="23207" x="11282363" y="4232275"/>
          <p14:tracePt t="23213" x="11291888" y="4224338"/>
          <p14:tracePt t="23611" x="11274425" y="4224338"/>
          <p14:tracePt t="23619" x="11266488" y="4224338"/>
          <p14:tracePt t="23628" x="11249025" y="4224338"/>
          <p14:tracePt t="23636" x="11241088" y="4224338"/>
          <p14:tracePt t="23644" x="11241088" y="4214813"/>
          <p14:tracePt t="23651" x="11223625" y="4214813"/>
          <p14:tracePt t="23661" x="11215688" y="4206875"/>
          <p14:tracePt t="23668" x="11206163" y="4197350"/>
          <p14:tracePt t="23676" x="11198225" y="4197350"/>
          <p14:tracePt t="23683" x="11188700" y="4189413"/>
          <p14:tracePt t="23692" x="11180763" y="4189413"/>
          <p14:tracePt t="23699" x="11172825" y="4189413"/>
          <p14:tracePt t="23788" x="11163300" y="4189413"/>
          <p14:tracePt t="23892" x="11155363" y="4189413"/>
          <p14:tracePt t="23900" x="11147425" y="4189413"/>
          <p14:tracePt t="23916" x="11137900" y="4189413"/>
          <p14:tracePt t="23940" x="11129963" y="4189413"/>
          <p14:tracePt t="24005" x="11122025" y="4189413"/>
          <p14:tracePt t="25147" x="11112500" y="4189413"/>
          <p14:tracePt t="25164" x="11104563" y="4189413"/>
          <p14:tracePt t="26308" x="11096625" y="4189413"/>
          <p14:tracePt t="26788" x="11087100" y="4189413"/>
          <p14:tracePt t="26812" x="11079163" y="4189413"/>
          <p14:tracePt t="26820" x="11071225" y="4189413"/>
          <p14:tracePt t="26828" x="11061700" y="4189413"/>
          <p14:tracePt t="26835" x="11053763" y="4189413"/>
          <p14:tracePt t="26844" x="11044238" y="4189413"/>
          <p14:tracePt t="26852" x="11036300" y="4189413"/>
          <p14:tracePt t="26862" x="11018838" y="4189413"/>
          <p14:tracePt t="26879" x="11010900" y="4181475"/>
          <p14:tracePt t="26884" x="11002963" y="4181475"/>
          <p14:tracePt t="27180" x="10985500" y="4181475"/>
          <p14:tracePt t="27189" x="10968038" y="4181475"/>
          <p14:tracePt t="27195" x="10942638" y="4181475"/>
          <p14:tracePt t="27204" x="10909300" y="4181475"/>
          <p14:tracePt t="27212" x="10901363" y="4181475"/>
          <p14:tracePt t="27221" x="10883900" y="4181475"/>
          <p14:tracePt t="27228" x="10874375" y="4181475"/>
          <p14:tracePt t="27253" x="10858500" y="4171950"/>
          <p14:tracePt t="27263" x="10848975" y="4171950"/>
          <p14:tracePt t="27270" x="10841038" y="4171950"/>
          <p14:tracePt t="27278" x="10815638" y="4156075"/>
          <p14:tracePt t="27284" x="10782300" y="4138613"/>
          <p14:tracePt t="27293" x="10747375" y="4121150"/>
          <p14:tracePt t="27302" x="10704513" y="4113213"/>
          <p14:tracePt t="27307" x="10637838" y="4087813"/>
          <p14:tracePt t="27317" x="10569575" y="4070350"/>
          <p14:tracePt t="27323" x="10493375" y="4037013"/>
          <p14:tracePt t="27331" x="10415588" y="4011613"/>
          <p14:tracePt t="27340" x="10339388" y="3994150"/>
          <p14:tracePt t="27347" x="10263188" y="3968750"/>
          <p14:tracePt t="27356" x="10204450" y="3960813"/>
          <p14:tracePt t="27364" x="10144125" y="3951288"/>
          <p14:tracePt t="27372" x="10075863" y="3943350"/>
          <p14:tracePt t="27380" x="10017125" y="3943350"/>
          <p14:tracePt t="27388" x="9931400" y="3925888"/>
          <p14:tracePt t="27396" x="9839325" y="3917950"/>
          <p14:tracePt t="27404" x="9745663" y="3908425"/>
          <p14:tracePt t="27412" x="9626600" y="3908425"/>
          <p14:tracePt t="27420" x="9515475" y="3900488"/>
          <p14:tracePt t="27429" x="9371013" y="3900488"/>
          <p14:tracePt t="27435" x="8972550" y="3900488"/>
          <p14:tracePt t="27445" x="8818563" y="3900488"/>
          <p14:tracePt t="27452" x="8640763" y="3900488"/>
          <p14:tracePt t="27462" x="8435975" y="3900488"/>
          <p14:tracePt t="27468" x="8232775" y="3900488"/>
          <p14:tracePt t="27479" x="8004175" y="3900488"/>
          <p14:tracePt t="27484" x="7740650" y="3900488"/>
          <p14:tracePt t="27493" x="7510463" y="3900488"/>
          <p14:tracePt t="27499" x="7272338" y="3900488"/>
          <p14:tracePt t="27508" x="7059613" y="3917950"/>
          <p14:tracePt t="27515" x="6823075" y="3935413"/>
          <p14:tracePt t="27525" x="6592888" y="3935413"/>
          <p14:tracePt t="27531" x="6321425" y="3951288"/>
          <p14:tracePt t="27541" x="6024563" y="3968750"/>
          <p14:tracePt t="27548" x="5683250" y="3968750"/>
          <p14:tracePt t="27555" x="5267325" y="3986213"/>
          <p14:tracePt t="27563" x="4833938" y="4002088"/>
          <p14:tracePt t="27572" x="4341813" y="4019550"/>
          <p14:tracePt t="27580" x="3873500" y="4044950"/>
          <p14:tracePt t="27595" x="3467100" y="4062413"/>
          <p14:tracePt t="27604" x="3033713" y="4079875"/>
          <p14:tracePt t="27612" x="2651125" y="4095750"/>
          <p14:tracePt t="27620" x="2336800" y="4095750"/>
          <p14:tracePt t="27627" x="2073275" y="4095750"/>
          <p14:tracePt t="27636" x="1843088" y="4095750"/>
          <p14:tracePt t="27645" x="1631950" y="4113213"/>
          <p14:tracePt t="27652" x="1427163" y="4113213"/>
          <p14:tracePt t="27661" x="1223963" y="4113213"/>
          <p14:tracePt t="27668" x="985838" y="4113213"/>
          <p14:tracePt t="27678" x="296863" y="4130675"/>
          <p14:tracePt t="27684" x="93663" y="4130675"/>
          <p14:tracePt t="29341" x="7621588" y="407988"/>
          <p14:tracePt t="29341" x="7629525" y="425450"/>
          <p14:tracePt t="29341" x="7646988" y="425450"/>
          <p14:tracePt t="29341" x="7680325" y="433388"/>
          <p14:tracePt t="29341" x="7748588" y="450850"/>
          <p14:tracePt t="29341" x="7799388" y="492125"/>
          <p14:tracePt t="29341" x="7875588" y="534988"/>
          <p14:tracePt t="29341" x="7977188" y="585788"/>
          <p14:tracePt t="29341" x="8054975" y="628650"/>
          <p14:tracePt t="29341" x="8156575" y="704850"/>
          <p14:tracePt t="29341" x="8275638" y="849313"/>
          <p14:tracePt t="29341" x="8402638" y="1079500"/>
          <p14:tracePt t="29341" x="8666163" y="1971675"/>
          <p14:tracePt t="29341" x="8666163" y="2371725"/>
          <p14:tracePt t="29341" x="8666163" y="2744788"/>
          <p14:tracePt t="29341" x="8615363" y="3109913"/>
          <p14:tracePt t="29341" x="8547100" y="3416300"/>
          <p14:tracePt t="29341" x="8504238" y="3646488"/>
          <p14:tracePt t="29341" x="8478838" y="3832225"/>
          <p14:tracePt t="29341" x="8453438" y="3976688"/>
          <p14:tracePt t="29341" x="8453438" y="4087813"/>
          <p14:tracePt t="29341" x="8453438" y="4189413"/>
          <p14:tracePt t="29341" x="8453438" y="4275138"/>
          <p14:tracePt t="29341" x="8478838" y="4333875"/>
          <p14:tracePt t="29341" x="8529638" y="4402138"/>
          <p14:tracePt t="29341" x="8605838" y="4445000"/>
          <p14:tracePt t="29341" x="8724900" y="4503738"/>
          <p14:tracePt t="29341" x="8869363" y="4554538"/>
          <p14:tracePt t="29341" x="9048750" y="4605338"/>
          <p14:tracePt t="29341" x="9312275" y="4691063"/>
          <p14:tracePt t="29341" x="9601200" y="4775200"/>
          <p14:tracePt t="29341" x="9880600" y="4843463"/>
          <p14:tracePt t="29341" x="10204450" y="4929188"/>
          <p14:tracePt t="29341" x="10467975" y="5013325"/>
          <p14:tracePt t="29341" x="10696575" y="5073650"/>
          <p14:tracePt t="29341" x="10866438" y="5132388"/>
          <p14:tracePt t="29341" x="11018838" y="5175250"/>
          <p14:tracePt t="29341" x="11137900" y="5218113"/>
          <p14:tracePt t="29341" x="11223625" y="5243513"/>
          <p14:tracePt t="29341" x="11325225" y="5276850"/>
          <p14:tracePt t="29341" x="11563350" y="5387975"/>
          <p14:tracePt t="29341" x="11657013" y="5438775"/>
          <p14:tracePt t="29341" x="11758613" y="5489575"/>
          <p14:tracePt t="29341" x="11860213" y="5532438"/>
          <p14:tracePt t="29341" x="11979275" y="5591175"/>
          <p14:tracePt t="29341" x="12080875" y="5641975"/>
        </p14:tracePtLst>
      </p14:laserTrace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⑤運営推進会議について</a:t>
            </a:r>
            <a:endParaRPr kumimoji="1" lang="ja-JP" altLang="en-US" b="1" dirty="0">
              <a:solidFill>
                <a:srgbClr val="00B050"/>
              </a:solidFill>
            </a:endParaRPr>
          </a:p>
        </p:txBody>
      </p:sp>
      <p:sp>
        <p:nvSpPr>
          <p:cNvPr id="3" name="コンテンツ プレースホルダー 2"/>
          <p:cNvSpPr>
            <a:spLocks noGrp="1"/>
          </p:cNvSpPr>
          <p:nvPr>
            <p:ph idx="1"/>
          </p:nvPr>
        </p:nvSpPr>
        <p:spPr>
          <a:xfrm>
            <a:off x="1724025" y="1724025"/>
            <a:ext cx="9780587" cy="4908057"/>
          </a:xfrm>
        </p:spPr>
        <p:txBody>
          <a:bodyPr>
            <a:noAutofit/>
          </a:bodyPr>
          <a:lstStyle/>
          <a:p>
            <a:r>
              <a:rPr kumimoji="1" lang="ja-JP" altLang="en-US" sz="2400" dirty="0"/>
              <a:t>開催頻度について</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12</a:t>
            </a:fld>
            <a:endParaRPr kumimoji="1" lang="ja-JP" altLang="en-US"/>
          </a:p>
        </p:txBody>
      </p:sp>
      <p:graphicFrame>
        <p:nvGraphicFramePr>
          <p:cNvPr id="5" name="表 4">
            <a:extLst>
              <a:ext uri="{FF2B5EF4-FFF2-40B4-BE49-F238E27FC236}">
                <a16:creationId xmlns:a16="http://schemas.microsoft.com/office/drawing/2014/main" id="{74860772-DEEB-4335-896F-9B64B6777FBE}"/>
              </a:ext>
            </a:extLst>
          </p:cNvPr>
          <p:cNvGraphicFramePr>
            <a:graphicFrameLocks noGrp="1"/>
          </p:cNvGraphicFramePr>
          <p:nvPr/>
        </p:nvGraphicFramePr>
        <p:xfrm>
          <a:off x="2162244" y="2776592"/>
          <a:ext cx="8048556" cy="2726721"/>
        </p:xfrm>
        <a:graphic>
          <a:graphicData uri="http://schemas.openxmlformats.org/drawingml/2006/table">
            <a:tbl>
              <a:tblPr firstRow="1" firstCol="1" bandRow="1">
                <a:tableStyleId>{5C22544A-7EE6-4342-B048-85BDC9FD1C3A}</a:tableStyleId>
              </a:tblPr>
              <a:tblGrid>
                <a:gridCol w="4437946">
                  <a:extLst>
                    <a:ext uri="{9D8B030D-6E8A-4147-A177-3AD203B41FA5}">
                      <a16:colId xmlns:a16="http://schemas.microsoft.com/office/drawing/2014/main" val="2655433103"/>
                    </a:ext>
                  </a:extLst>
                </a:gridCol>
                <a:gridCol w="3610610">
                  <a:extLst>
                    <a:ext uri="{9D8B030D-6E8A-4147-A177-3AD203B41FA5}">
                      <a16:colId xmlns:a16="http://schemas.microsoft.com/office/drawing/2014/main" val="1890944617"/>
                    </a:ext>
                  </a:extLst>
                </a:gridCol>
              </a:tblGrid>
              <a:tr h="607060">
                <a:tc>
                  <a:txBody>
                    <a:bodyPr/>
                    <a:lstStyle/>
                    <a:p>
                      <a:pPr algn="ctr">
                        <a:lnSpc>
                          <a:spcPts val="1700"/>
                        </a:lnSpc>
                      </a:pPr>
                      <a:r>
                        <a:rPr lang="ja-JP" sz="1800" kern="100" dirty="0">
                          <a:effectLst/>
                        </a:rPr>
                        <a:t>サービス種別</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ja-JP" sz="1800" kern="100" dirty="0">
                          <a:effectLst/>
                        </a:rPr>
                        <a:t>開催頻度</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366474301"/>
                  </a:ext>
                </a:extLst>
              </a:tr>
              <a:tr h="526446">
                <a:tc>
                  <a:txBody>
                    <a:bodyPr/>
                    <a:lstStyle/>
                    <a:p>
                      <a:pPr algn="l">
                        <a:lnSpc>
                          <a:spcPts val="1700"/>
                        </a:lnSpc>
                      </a:pPr>
                      <a:r>
                        <a:rPr lang="ja-JP" sz="1800" kern="100" dirty="0">
                          <a:effectLst/>
                        </a:rPr>
                        <a:t>地域密着型通所介護</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6</a:t>
                      </a:r>
                      <a:r>
                        <a:rPr lang="ja-JP" sz="1800" b="1" kern="100" dirty="0">
                          <a:effectLst/>
                          <a:latin typeface="メイリオ" panose="020B0604030504040204" pitchFamily="50" charset="-128"/>
                          <a:ea typeface="メイリオ" panose="020B0604030504040204" pitchFamily="50" charset="-128"/>
                        </a:rPr>
                        <a:t>カ月に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569760367"/>
                  </a:ext>
                </a:extLst>
              </a:tr>
              <a:tr h="526446">
                <a:tc>
                  <a:txBody>
                    <a:bodyPr/>
                    <a:lstStyle/>
                    <a:p>
                      <a:pPr algn="l">
                        <a:lnSpc>
                          <a:spcPts val="1700"/>
                        </a:lnSpc>
                      </a:pPr>
                      <a:r>
                        <a:rPr lang="ja-JP" sz="1800" kern="100" dirty="0">
                          <a:effectLst/>
                        </a:rPr>
                        <a:t>認知症対応型共同生活介護（グループホーム）</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2</a:t>
                      </a:r>
                      <a:r>
                        <a:rPr lang="ja-JP" sz="1800" b="1" kern="100" dirty="0">
                          <a:effectLst/>
                          <a:latin typeface="メイリオ" panose="020B0604030504040204" pitchFamily="50" charset="-128"/>
                          <a:ea typeface="メイリオ" panose="020B0604030504040204" pitchFamily="50" charset="-128"/>
                        </a:rPr>
                        <a:t>カ月に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448154070"/>
                  </a:ext>
                </a:extLst>
              </a:tr>
              <a:tr h="540323">
                <a:tc>
                  <a:txBody>
                    <a:bodyPr/>
                    <a:lstStyle/>
                    <a:p>
                      <a:pPr algn="l">
                        <a:lnSpc>
                          <a:spcPts val="1700"/>
                        </a:lnSpc>
                      </a:pPr>
                      <a:r>
                        <a:rPr lang="ja-JP" sz="1800" kern="100" dirty="0">
                          <a:effectLst/>
                        </a:rPr>
                        <a:t>小規模多機能型居宅介護支援</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2</a:t>
                      </a:r>
                      <a:r>
                        <a:rPr lang="ja-JP" sz="1800" b="1" kern="100" dirty="0">
                          <a:effectLst/>
                          <a:latin typeface="メイリオ" panose="020B0604030504040204" pitchFamily="50" charset="-128"/>
                          <a:ea typeface="メイリオ" panose="020B0604030504040204" pitchFamily="50" charset="-128"/>
                        </a:rPr>
                        <a:t>カ月に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559654826"/>
                  </a:ext>
                </a:extLst>
              </a:tr>
              <a:tr h="526446">
                <a:tc>
                  <a:txBody>
                    <a:bodyPr/>
                    <a:lstStyle/>
                    <a:p>
                      <a:pPr algn="l">
                        <a:lnSpc>
                          <a:spcPts val="1700"/>
                        </a:lnSpc>
                      </a:pPr>
                      <a:r>
                        <a:rPr lang="ja-JP" sz="1800" kern="100" dirty="0">
                          <a:effectLst/>
                        </a:rPr>
                        <a:t>看護小規模多機能型居宅介護支援</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2</a:t>
                      </a:r>
                      <a:r>
                        <a:rPr lang="ja-JP" sz="1800" b="1" kern="100" dirty="0">
                          <a:effectLst/>
                          <a:latin typeface="メイリオ" panose="020B0604030504040204" pitchFamily="50" charset="-128"/>
                          <a:ea typeface="メイリオ" panose="020B0604030504040204" pitchFamily="50" charset="-128"/>
                        </a:rPr>
                        <a:t>カ月に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760709021"/>
                  </a:ext>
                </a:extLst>
              </a:tr>
            </a:tbl>
          </a:graphicData>
        </a:graphic>
      </p:graphicFrame>
      <p:pic>
        <p:nvPicPr>
          <p:cNvPr id="7" name="オーディオ 6">
            <a:hlinkClick r:id="" action="ppaction://media"/>
            <a:extLst>
              <a:ext uri="{FF2B5EF4-FFF2-40B4-BE49-F238E27FC236}">
                <a16:creationId xmlns:a16="http://schemas.microsoft.com/office/drawing/2014/main" id="{781D7D97-C5AB-42AA-978C-DF64C213C37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31236237"/>
      </p:ext>
    </p:extLst>
  </p:cSld>
  <p:clrMapOvr>
    <a:masterClrMapping/>
  </p:clrMapOvr>
  <mc:AlternateContent xmlns:mc="http://schemas.openxmlformats.org/markup-compatibility/2006" xmlns:p14="http://schemas.microsoft.com/office/powerpoint/2010/main">
    <mc:Choice Requires="p14">
      <p:transition spd="slow" p14:dur="2000" advTm="18493"/>
    </mc:Choice>
    <mc:Fallback xmlns="">
      <p:transition spd="slow" advTm="184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extLst>
    <p:ext uri="{3A86A75C-4F4B-4683-9AE1-C65F6400EC91}">
      <p14:laserTraceLst xmlns:p14="http://schemas.microsoft.com/office/powerpoint/2010/main">
        <p14:tracePtLst>
          <p14:tracePt t="797" x="11844338" y="1954213"/>
          <p14:tracePt t="805" x="11631613" y="1793875"/>
          <p14:tracePt t="813" x="10977563" y="1385888"/>
          <p14:tracePt t="821" x="10756900" y="1257300"/>
          <p14:tracePt t="830" x="10526713" y="1130300"/>
          <p14:tracePt t="838" x="10331450" y="1003300"/>
          <p14:tracePt t="846" x="10136188" y="900113"/>
          <p14:tracePt t="854" x="9906000" y="773113"/>
          <p14:tracePt t="862" x="9720263" y="688975"/>
          <p14:tracePt t="870" x="9472613" y="569913"/>
          <p14:tracePt t="878" x="9236075" y="476250"/>
          <p14:tracePt t="886" x="9013825" y="382588"/>
          <p14:tracePt t="893" x="8836025" y="314325"/>
          <p14:tracePt t="902" x="8658225" y="255588"/>
          <p14:tracePt t="918" x="8478838" y="203200"/>
          <p14:tracePt t="926" x="8308975" y="161925"/>
          <p14:tracePt t="934" x="8139113" y="127000"/>
          <p14:tracePt t="942" x="7943850" y="85725"/>
          <p14:tracePt t="950" x="7748588" y="42863"/>
          <p14:tracePt t="958" x="7527925" y="7938"/>
          <p14:tracePt t="1069" x="4425950" y="58738"/>
          <p14:tracePt t="1077" x="4359275" y="101600"/>
          <p14:tracePt t="1086" x="4298950" y="161925"/>
          <p14:tracePt t="1093" x="4248150" y="212725"/>
          <p14:tracePt t="1102" x="4205288" y="263525"/>
          <p14:tracePt t="1111" x="4179888" y="296863"/>
          <p14:tracePt t="1120" x="4146550" y="339725"/>
          <p14:tracePt t="1126" x="4121150" y="374650"/>
          <p14:tracePt t="1134" x="4095750" y="400050"/>
          <p14:tracePt t="1142" x="4070350" y="433388"/>
          <p14:tracePt t="1151" x="4044950" y="466725"/>
          <p14:tracePt t="1159" x="4002088" y="509588"/>
          <p14:tracePt t="1169" x="3976688" y="560388"/>
          <p14:tracePt t="1174" x="3933825" y="620713"/>
          <p14:tracePt t="1182" x="3908425" y="688975"/>
          <p14:tracePt t="1190" x="3865563" y="765175"/>
          <p14:tracePt t="1198" x="3832225" y="823913"/>
          <p14:tracePt t="1206" x="3789363" y="900113"/>
          <p14:tracePt t="1214" x="3763963" y="952500"/>
          <p14:tracePt t="1222" x="3721100" y="1011238"/>
          <p14:tracePt t="1230" x="3687763" y="1079500"/>
          <p14:tracePt t="1246" x="3652838" y="1138238"/>
          <p14:tracePt t="1254" x="3636963" y="1198563"/>
          <p14:tracePt t="1263" x="3602038" y="1292225"/>
          <p14:tracePt t="1270" x="3559175" y="1495425"/>
          <p14:tracePt t="1279" x="3533775" y="1597025"/>
          <p14:tracePt t="1286" x="3517900" y="1674813"/>
          <p14:tracePt t="1293" x="3492500" y="1741488"/>
          <p14:tracePt t="1301" x="3482975" y="1801813"/>
          <p14:tracePt t="1310" x="3467100" y="1870075"/>
          <p14:tracePt t="1318" x="3457575" y="1903413"/>
          <p14:tracePt t="1325" x="3441700" y="1946275"/>
          <p14:tracePt t="1335" x="3432175" y="1979613"/>
          <p14:tracePt t="1341" x="3424238" y="2022475"/>
          <p14:tracePt t="1353" x="3406775" y="2047875"/>
          <p14:tracePt t="1358" x="3398838" y="2082800"/>
          <p14:tracePt t="1368" x="3389313" y="2108200"/>
          <p14:tracePt t="1374" x="3381375" y="2124075"/>
          <p14:tracePt t="1382" x="3373438" y="2141538"/>
          <p14:tracePt t="1390" x="3363913" y="2159000"/>
          <p14:tracePt t="1399" x="3363913" y="2174875"/>
          <p14:tracePt t="3982" x="3373438" y="2174875"/>
          <p14:tracePt t="3990" x="3389313" y="2174875"/>
          <p14:tracePt t="3999" x="3414713" y="2174875"/>
          <p14:tracePt t="4006" x="3449638" y="2174875"/>
          <p14:tracePt t="4014" x="3500438" y="2174875"/>
          <p14:tracePt t="4029" x="3559175" y="2174875"/>
          <p14:tracePt t="4037" x="3619500" y="2174875"/>
          <p14:tracePt t="4046" x="3687763" y="2174875"/>
          <p14:tracePt t="4054" x="3763963" y="2174875"/>
          <p14:tracePt t="4062" x="3832225" y="2166938"/>
          <p14:tracePt t="4070" x="3916363" y="2166938"/>
          <p14:tracePt t="4078" x="3992563" y="2159000"/>
          <p14:tracePt t="4085" x="4078288" y="2159000"/>
          <p14:tracePt t="4094" x="4273550" y="2159000"/>
          <p14:tracePt t="4103" x="4359275" y="2159000"/>
          <p14:tracePt t="4109" x="4443413" y="2159000"/>
          <p14:tracePt t="4118" x="4537075" y="2159000"/>
          <p14:tracePt t="4126" x="4621213" y="2159000"/>
          <p14:tracePt t="4134" x="4699000" y="2159000"/>
          <p14:tracePt t="4142" x="4783138" y="2166938"/>
          <p14:tracePt t="4151" x="4826000" y="2166938"/>
          <p14:tracePt t="4158" x="4859338" y="2166938"/>
          <p14:tracePt t="4165" x="4876800" y="2166938"/>
          <p14:tracePt t="4174" x="4894263" y="2166938"/>
          <p14:tracePt t="4184" x="4902200" y="2166938"/>
          <p14:tracePt t="4190" x="4910138" y="2166938"/>
          <p14:tracePt t="5974" x="4902200" y="2174875"/>
          <p14:tracePt t="5982" x="4902200" y="2184400"/>
          <p14:tracePt t="5990" x="4884738" y="2184400"/>
          <p14:tracePt t="5999" x="4868863" y="2200275"/>
          <p14:tracePt t="6008" x="4859338" y="2209800"/>
          <p14:tracePt t="6015" x="4851400" y="2217738"/>
          <p14:tracePt t="6023" x="4833938" y="2217738"/>
          <p14:tracePt t="6031" x="4826000" y="2227263"/>
          <p14:tracePt t="6037" x="4808538" y="2227263"/>
          <p14:tracePt t="6048" x="4791075" y="2235200"/>
          <p14:tracePt t="6055" x="4765675" y="2243138"/>
          <p14:tracePt t="6062" x="4740275" y="2252663"/>
          <p14:tracePt t="6069" x="4689475" y="2268538"/>
          <p14:tracePt t="6077" x="4646613" y="2293938"/>
          <p14:tracePt t="6086" x="4595813" y="2319338"/>
          <p14:tracePt t="6095" x="4537075" y="2354263"/>
          <p14:tracePt t="6110" x="4460875" y="2387600"/>
          <p14:tracePt t="6117" x="4384675" y="2413000"/>
          <p14:tracePt t="6126" x="4291013" y="2447925"/>
          <p14:tracePt t="6134" x="4214813" y="2481263"/>
          <p14:tracePt t="6142" x="4154488" y="2524125"/>
          <p14:tracePt t="6150" x="4078288" y="2557463"/>
          <p14:tracePt t="6158" x="4017963" y="2592388"/>
          <p14:tracePt t="6166" x="3951288" y="2617788"/>
          <p14:tracePt t="6174" x="3900488" y="2651125"/>
          <p14:tracePt t="6184" x="3848100" y="2676525"/>
          <p14:tracePt t="6189" x="3806825" y="2711450"/>
          <p14:tracePt t="6200" x="3756025" y="2736850"/>
          <p14:tracePt t="6206" x="3687763" y="2770188"/>
          <p14:tracePt t="6214" x="3644900" y="2805113"/>
          <p14:tracePt t="6222" x="3482975" y="2881313"/>
          <p14:tracePt t="6232" x="3424238" y="2897188"/>
          <p14:tracePt t="6238" x="3363913" y="2932113"/>
          <p14:tracePt t="6247" x="3313113" y="2957513"/>
          <p14:tracePt t="6253" x="3279775" y="2990850"/>
          <p14:tracePt t="6262" x="3236913" y="3016250"/>
          <p14:tracePt t="6270" x="3211513" y="3041650"/>
          <p14:tracePt t="6279" x="3186113" y="3067050"/>
          <p14:tracePt t="6285" x="3152775" y="3094038"/>
          <p14:tracePt t="6293" x="3117850" y="3127375"/>
          <p14:tracePt t="6302" x="3067050" y="3170238"/>
          <p14:tracePt t="6309" x="2998788" y="3211513"/>
          <p14:tracePt t="6318" x="2947988" y="3254375"/>
          <p14:tracePt t="6326" x="2889250" y="3297238"/>
          <p14:tracePt t="6334" x="2820988" y="3330575"/>
          <p14:tracePt t="6342" x="2770188" y="3355975"/>
          <p14:tracePt t="6350" x="2727325" y="3373438"/>
          <p14:tracePt t="6358" x="2676525" y="3408363"/>
          <p14:tracePt t="6366" x="2641600" y="3424238"/>
          <p14:tracePt t="6374" x="2608263" y="3441700"/>
          <p14:tracePt t="6382" x="2574925" y="3449638"/>
          <p14:tracePt t="6390" x="2549525" y="3459163"/>
          <p14:tracePt t="6397" x="2524125" y="3467100"/>
          <p14:tracePt t="6406" x="2514600" y="3475038"/>
          <p14:tracePt t="6414" x="2497138" y="3484563"/>
          <p14:tracePt t="6423" x="2481263" y="3484563"/>
          <p14:tracePt t="6438" x="2463800" y="3492500"/>
          <p14:tracePt t="6451" x="2463800" y="3502025"/>
          <p14:tracePt t="6453" x="2420938" y="3527425"/>
          <p14:tracePt t="6463" x="2395538" y="3543300"/>
          <p14:tracePt t="6469" x="2370138" y="3560763"/>
          <p14:tracePt t="6481" x="2352675" y="3560763"/>
          <p14:tracePt t="6487" x="2319338" y="3578225"/>
          <p14:tracePt t="6494" x="2286000" y="3603625"/>
          <p14:tracePt t="6502" x="2251075" y="3603625"/>
          <p14:tracePt t="6510" x="2200275" y="3629025"/>
          <p14:tracePt t="6518" x="2149475" y="3646488"/>
          <p14:tracePt t="6526" x="2124075" y="3654425"/>
          <p14:tracePt t="6533" x="2073275" y="3671888"/>
          <p14:tracePt t="6542" x="2038350" y="3679825"/>
          <p14:tracePt t="6550" x="2005013" y="3687763"/>
          <p14:tracePt t="6559" x="1971675" y="3705225"/>
          <p14:tracePt t="6565" x="1946275" y="3713163"/>
          <p14:tracePt t="6574" x="1920875" y="3730625"/>
          <p14:tracePt t="6581" x="1903413" y="3738563"/>
          <p14:tracePt t="6590" x="1885950" y="3748088"/>
          <p14:tracePt t="6598" x="1868488" y="3756025"/>
          <p14:tracePt t="6605" x="1860550" y="3756025"/>
          <p14:tracePt t="6615" x="1835150" y="3763963"/>
          <p14:tracePt t="6622" x="1817688" y="3773488"/>
          <p14:tracePt t="6631" x="1801813" y="3790950"/>
          <p14:tracePt t="6638" x="1792288" y="3798888"/>
          <p14:tracePt t="6648" x="1766888" y="3806825"/>
          <p14:tracePt t="6655" x="1749425" y="3824288"/>
          <p14:tracePt t="6664" x="1724025" y="3841750"/>
          <p14:tracePt t="6670" x="1716088" y="3857625"/>
          <p14:tracePt t="6678" x="1716088" y="3867150"/>
          <p14:tracePt t="6694" x="1716088" y="3875088"/>
          <p14:tracePt t="6702" x="1708150" y="3875088"/>
          <p14:tracePt t="8846" x="1716088" y="3875088"/>
          <p14:tracePt t="8854" x="1766888" y="3883025"/>
          <p14:tracePt t="8863" x="1809750" y="3892550"/>
          <p14:tracePt t="8871" x="1893888" y="3892550"/>
          <p14:tracePt t="8880" x="1979613" y="3892550"/>
          <p14:tracePt t="8886" x="2090738" y="3892550"/>
          <p14:tracePt t="8894" x="2217738" y="3908425"/>
          <p14:tracePt t="8902" x="2362200" y="3908425"/>
          <p14:tracePt t="8911" x="2497138" y="3908425"/>
          <p14:tracePt t="8918" x="2676525" y="3908425"/>
          <p14:tracePt t="8928" x="2846388" y="3908425"/>
          <p14:tracePt t="8934" x="3024188" y="3908425"/>
          <p14:tracePt t="8942" x="3228975" y="3908425"/>
          <p14:tracePt t="8950" x="3457575" y="3908425"/>
          <p14:tracePt t="8958" x="3695700" y="3908425"/>
          <p14:tracePt t="8966" x="3925888" y="3908425"/>
          <p14:tracePt t="8975" x="4129088" y="3908425"/>
          <p14:tracePt t="8982" x="4341813" y="3900488"/>
          <p14:tracePt t="8990" x="4554538" y="3883025"/>
          <p14:tracePt t="8997" x="4757738" y="3875088"/>
          <p14:tracePt t="9006" x="4919663" y="3857625"/>
          <p14:tracePt t="9014" x="5054600" y="3857625"/>
          <p14:tracePt t="9023" x="5378450" y="3849688"/>
          <p14:tracePt t="9029" x="5497513" y="3832225"/>
          <p14:tracePt t="9038" x="5591175" y="3832225"/>
          <p14:tracePt t="9046" x="5708650" y="3832225"/>
          <p14:tracePt t="9054" x="5819775" y="3824288"/>
          <p14:tracePt t="9063" x="5930900" y="3824288"/>
          <p14:tracePt t="9071" x="6057900" y="3824288"/>
          <p14:tracePt t="9079" x="6184900" y="3824288"/>
          <p14:tracePt t="9087" x="6311900" y="3824288"/>
          <p14:tracePt t="9094" x="6423025" y="3824288"/>
          <p14:tracePt t="9103" x="6550025" y="3824288"/>
          <p14:tracePt t="9110" x="6661150" y="3824288"/>
          <p14:tracePt t="9126" x="6788150" y="3816350"/>
          <p14:tracePt t="9133" x="6907213" y="3798888"/>
          <p14:tracePt t="9142" x="7034213" y="3798888"/>
          <p14:tracePt t="9150" x="7162800" y="3790950"/>
          <p14:tracePt t="9158" x="7289800" y="3773488"/>
          <p14:tracePt t="9166" x="7426325" y="3773488"/>
          <p14:tracePt t="9174" x="7553325" y="3763963"/>
          <p14:tracePt t="9182" x="7672388" y="3763963"/>
          <p14:tracePt t="9190" x="7781925" y="3756025"/>
          <p14:tracePt t="9198" x="7893050" y="3756025"/>
          <p14:tracePt t="9206" x="7994650" y="3756025"/>
          <p14:tracePt t="9215" x="8080375" y="3756025"/>
          <p14:tracePt t="9222" x="8139113" y="3756025"/>
          <p14:tracePt t="9230" x="8207375" y="3756025"/>
          <p14:tracePt t="9238" x="8232775" y="3756025"/>
          <p14:tracePt t="9247" x="8258175" y="3756025"/>
          <p14:tracePt t="9255" x="8275638" y="3756025"/>
          <p14:tracePt t="9263" x="8291513" y="3756025"/>
          <p14:tracePt t="9270" x="8318500" y="3756025"/>
          <p14:tracePt t="9282" x="8334375" y="3756025"/>
          <p14:tracePt t="9286" x="8359775" y="3756025"/>
          <p14:tracePt t="9295" x="8377238" y="3756025"/>
          <p14:tracePt t="9302" x="8394700" y="3756025"/>
          <p14:tracePt t="9310" x="8428038" y="3756025"/>
          <p14:tracePt t="9317" x="8453438" y="3756025"/>
          <p14:tracePt t="9326" x="8478838" y="3756025"/>
          <p14:tracePt t="9333" x="8521700" y="3756025"/>
          <p14:tracePt t="9342" x="8555038" y="3756025"/>
          <p14:tracePt t="9350" x="8597900" y="3756025"/>
          <p14:tracePt t="9358" x="8632825" y="3756025"/>
          <p14:tracePt t="9365" x="8666163" y="3756025"/>
          <p14:tracePt t="9374" x="8691563" y="3756025"/>
          <p14:tracePt t="9382" x="8709025" y="3756025"/>
          <p14:tracePt t="9390" x="8716963" y="3756025"/>
          <p14:tracePt t="9397" x="8724900" y="3756025"/>
          <p14:tracePt t="9463" x="8734425" y="3756025"/>
          <p14:tracePt t="9470" x="8742363" y="3756025"/>
          <p14:tracePt t="9486" x="8759825" y="3756025"/>
          <p14:tracePt t="9496" x="8767763" y="3756025"/>
          <p14:tracePt t="9501" x="8777288" y="3756025"/>
          <p14:tracePt t="9510" x="8785225" y="3756025"/>
          <p14:tracePt t="9534" x="8793163" y="3756025"/>
          <p14:tracePt t="9711" x="8802688" y="3756025"/>
          <p14:tracePt t="9718" x="8802688" y="3748088"/>
          <p14:tracePt t="9727" x="8802688" y="3738563"/>
          <p14:tracePt t="9743" x="8802688" y="3730625"/>
          <p14:tracePt t="9750" x="8802688" y="3722688"/>
          <p14:tracePt t="9758" x="8802688" y="3713163"/>
          <p14:tracePt t="10425" x="8785225" y="3713163"/>
          <p14:tracePt t="10429" x="8674100" y="3722688"/>
          <p14:tracePt t="10438" x="8605838" y="3730625"/>
          <p14:tracePt t="10446" x="8547100" y="3738563"/>
          <p14:tracePt t="10454" x="8470900" y="3763963"/>
          <p14:tracePt t="10462" x="8385175" y="3773488"/>
          <p14:tracePt t="10479" x="8291513" y="3798888"/>
          <p14:tracePt t="10485" x="8207375" y="3806825"/>
          <p14:tracePt t="10494" x="8105775" y="3816350"/>
          <p14:tracePt t="10502" x="8004175" y="3832225"/>
          <p14:tracePt t="10510" x="7910513" y="3841750"/>
          <p14:tracePt t="10518" x="7807325" y="3849688"/>
          <p14:tracePt t="10527" x="7705725" y="3867150"/>
          <p14:tracePt t="10534" x="7596188" y="3875088"/>
          <p14:tracePt t="10543" x="7477125" y="3875088"/>
          <p14:tracePt t="10550" x="7366000" y="3900488"/>
          <p14:tracePt t="10559" x="7246938" y="3908425"/>
          <p14:tracePt t="10565" x="7119938" y="3917950"/>
          <p14:tracePt t="10574" x="6992938" y="3935413"/>
          <p14:tracePt t="10582" x="6669088" y="3976688"/>
          <p14:tracePt t="10591" x="6550025" y="3994150"/>
          <p14:tracePt t="10598" x="6448425" y="4002088"/>
          <p14:tracePt t="10606" x="6346825" y="4027488"/>
          <p14:tracePt t="10615" x="6253163" y="4027488"/>
          <p14:tracePt t="10622" x="6176963" y="4037013"/>
          <p14:tracePt t="10630" x="6108700" y="4044950"/>
          <p14:tracePt t="10638" x="6032500" y="4052888"/>
          <p14:tracePt t="10646" x="5956300" y="4070350"/>
          <p14:tracePt t="10654" x="5895975" y="4079875"/>
          <p14:tracePt t="10662" x="5837238" y="4087813"/>
          <p14:tracePt t="10670" x="5794375" y="4095750"/>
          <p14:tracePt t="10678" x="5761038" y="4095750"/>
          <p14:tracePt t="10686" x="5718175" y="4105275"/>
          <p14:tracePt t="10695" x="5675313" y="4113213"/>
          <p14:tracePt t="10703" x="5641975" y="4113213"/>
          <p14:tracePt t="10712" x="5607050" y="4121150"/>
          <p14:tracePt t="10719" x="5591175" y="4121150"/>
          <p14:tracePt t="10726" x="5573713" y="4138613"/>
          <p14:tracePt t="10734" x="5548313" y="4146550"/>
          <p14:tracePt t="10742" x="5522913" y="4164013"/>
          <p14:tracePt t="10751" x="5505450" y="4171950"/>
          <p14:tracePt t="10757" x="5487988" y="4181475"/>
          <p14:tracePt t="10765" x="5480050" y="4189413"/>
          <p14:tracePt t="10773" x="5472113" y="4197350"/>
          <p14:tracePt t="10781" x="5462588" y="4206875"/>
          <p14:tracePt t="10791" x="5454650" y="4206875"/>
          <p14:tracePt t="10797" x="5446713" y="4214813"/>
          <p14:tracePt t="10814" x="5437188" y="4224338"/>
          <p14:tracePt t="10823" x="5429250" y="4232275"/>
          <p14:tracePt t="10831" x="5421313" y="4240213"/>
          <p14:tracePt t="10838" x="5411788" y="4249738"/>
          <p14:tracePt t="10846" x="5411788" y="4257675"/>
          <p14:tracePt t="10867" x="5403850" y="4257675"/>
          <p14:tracePt t="10869" x="5403850" y="4265613"/>
          <p14:tracePt t="10878" x="5394325" y="4265613"/>
          <p14:tracePt t="10886" x="5394325" y="4275138"/>
          <p14:tracePt t="10896" x="5394325" y="4283075"/>
          <p14:tracePt t="10912" x="5386388" y="4283075"/>
          <p14:tracePt t="10935" x="5378450" y="4291013"/>
          <p14:tracePt t="11015" x="5368925" y="4300538"/>
          <p14:tracePt t="11030" x="5368925" y="4308475"/>
          <p14:tracePt t="11039" x="5360988" y="4316413"/>
          <p14:tracePt t="11045" x="5353050" y="4316413"/>
          <p14:tracePt t="11053" x="5353050" y="4325938"/>
          <p14:tracePt t="11095" x="5353050" y="4333875"/>
          <p14:tracePt t="11112" x="5343525" y="4351338"/>
          <p14:tracePt t="11127" x="5335588" y="4359275"/>
          <p14:tracePt t="11134" x="5335588" y="4368800"/>
          <p14:tracePt t="11143" x="5327650" y="4368800"/>
          <p14:tracePt t="11150" x="5327650" y="4384675"/>
          <p14:tracePt t="11158" x="5327650" y="4394200"/>
          <p14:tracePt t="11183" x="5327650" y="4410075"/>
          <p14:tracePt t="11190" x="5327650" y="4419600"/>
          <p14:tracePt t="11197" x="5327650" y="4427538"/>
          <p14:tracePt t="11206" x="5327650" y="4452938"/>
          <p14:tracePt t="11214" x="5327650" y="4470400"/>
          <p14:tracePt t="11224" x="5327650" y="4486275"/>
          <p14:tracePt t="11230" x="5327650" y="4503738"/>
          <p14:tracePt t="11239" x="5327650" y="4513263"/>
          <p14:tracePt t="11246" x="5327650" y="4546600"/>
          <p14:tracePt t="11254" x="5327650" y="4564063"/>
          <p14:tracePt t="11263" x="5327650" y="4572000"/>
          <p14:tracePt t="11273" x="5327650" y="4597400"/>
          <p14:tracePt t="11279" x="5327650" y="4614863"/>
          <p14:tracePt t="11286" x="5335588" y="4614863"/>
          <p14:tracePt t="11295" x="5335588" y="4630738"/>
          <p14:tracePt t="11314" x="5335588" y="4640263"/>
          <p14:tracePt t="11318" x="5335588" y="4657725"/>
          <p14:tracePt t="11328" x="5335588" y="4665663"/>
          <p14:tracePt t="11334" x="5335588" y="4683125"/>
          <p14:tracePt t="11343" x="5335588" y="4708525"/>
          <p14:tracePt t="11349" x="5335588" y="4724400"/>
          <p14:tracePt t="11358" x="5343525" y="4749800"/>
          <p14:tracePt t="11366" x="5343525" y="4775200"/>
          <p14:tracePt t="11374" x="5353050" y="4792663"/>
          <p14:tracePt t="11382" x="5360988" y="4818063"/>
          <p14:tracePt t="11390" x="5378450" y="4843463"/>
          <p14:tracePt t="11398" x="5386388" y="4868863"/>
          <p14:tracePt t="11406" x="5394325" y="4903788"/>
          <p14:tracePt t="11414" x="5403850" y="4919663"/>
          <p14:tracePt t="11422" x="5403850" y="4954588"/>
          <p14:tracePt t="11430" x="5403850" y="4979988"/>
          <p14:tracePt t="11438" x="5403850" y="4997450"/>
          <p14:tracePt t="11447" x="5403850" y="5022850"/>
          <p14:tracePt t="11454" x="5403850" y="5056188"/>
          <p14:tracePt t="11463" x="5403850" y="5081588"/>
          <p14:tracePt t="11470" x="5403850" y="5099050"/>
          <p14:tracePt t="11481" x="5403850" y="5157788"/>
          <p14:tracePt t="11486" x="5403850" y="5175250"/>
          <p14:tracePt t="11496" x="5403850" y="5200650"/>
          <p14:tracePt t="11502" x="5403850" y="5226050"/>
          <p14:tracePt t="11513" x="5403850" y="5235575"/>
          <p14:tracePt t="11527" x="5403850" y="5260975"/>
          <p14:tracePt t="11534" x="5403850" y="5276850"/>
          <p14:tracePt t="11542" x="5403850" y="5302250"/>
          <p14:tracePt t="11549" x="5403850" y="5327650"/>
          <p14:tracePt t="11559" x="5403850" y="5362575"/>
          <p14:tracePt t="11565" x="5411788" y="5405438"/>
          <p14:tracePt t="11574" x="5411788" y="5430838"/>
          <p14:tracePt t="11581" x="5429250" y="5481638"/>
          <p14:tracePt t="11590" x="5429250" y="5497513"/>
          <p14:tracePt t="11598" x="5429250" y="5532438"/>
          <p14:tracePt t="11606" x="5429250" y="5549900"/>
          <p14:tracePt t="11613" x="5429250" y="5565775"/>
          <p14:tracePt t="11622" x="5429250" y="5583238"/>
          <p14:tracePt t="11629" x="5429250" y="5591175"/>
          <p14:tracePt t="11655" x="5429250" y="5600700"/>
          <p14:tracePt t="11663" x="5429250" y="5608638"/>
          <p14:tracePt t="11919" x="5454650" y="5616575"/>
          <p14:tracePt t="11928" x="5487988" y="5626100"/>
          <p14:tracePt t="11933" x="5548313" y="5634038"/>
          <p14:tracePt t="11942" x="5616575" y="5668963"/>
          <p14:tracePt t="11950" x="5845175" y="5727700"/>
          <p14:tracePt t="11959" x="5946775" y="5761038"/>
          <p14:tracePt t="11966" x="6065838" y="5788025"/>
          <p14:tracePt t="11974" x="6176963" y="5803900"/>
          <p14:tracePt t="11982" x="6311900" y="5829300"/>
          <p14:tracePt t="11990" x="6423025" y="5838825"/>
          <p14:tracePt t="11998" x="6534150" y="5854700"/>
          <p14:tracePt t="12006" x="6653213" y="5864225"/>
          <p14:tracePt t="12014" x="6754813" y="5872163"/>
          <p14:tracePt t="12022" x="6864350" y="5889625"/>
          <p14:tracePt t="12029" x="6967538" y="5897563"/>
          <p14:tracePt t="12039" x="7069138" y="5905500"/>
          <p14:tracePt t="12045" x="7178675" y="5922963"/>
          <p14:tracePt t="12054" x="7281863" y="5922963"/>
          <p14:tracePt t="12062" x="7391400" y="5932488"/>
          <p14:tracePt t="12072" x="7493000" y="5940425"/>
          <p14:tracePt t="12079" x="7596188" y="5957888"/>
          <p14:tracePt t="12086" x="7697788" y="5965825"/>
          <p14:tracePt t="12095" x="7791450" y="5973763"/>
          <p14:tracePt t="12103" x="7885113" y="5991225"/>
          <p14:tracePt t="12112" x="7969250" y="5999163"/>
          <p14:tracePt t="12118" x="8054975" y="6008688"/>
          <p14:tracePt t="12129" x="8131175" y="6016625"/>
          <p14:tracePt t="12134" x="8199438" y="6034088"/>
          <p14:tracePt t="12144" x="8275638" y="6042025"/>
          <p14:tracePt t="12149" x="8351838" y="6049963"/>
          <p14:tracePt t="12159" x="8394700" y="6059488"/>
          <p14:tracePt t="12166" x="8453438" y="6059488"/>
          <p14:tracePt t="12175" x="8478838" y="6059488"/>
          <p14:tracePt t="12182" x="8564563" y="6059488"/>
          <p14:tracePt t="12190" x="8589963" y="6049963"/>
          <p14:tracePt t="12207" x="8623300" y="6042025"/>
          <p14:tracePt t="12214" x="8658225" y="6034088"/>
          <p14:tracePt t="12222" x="8709025" y="6024563"/>
          <p14:tracePt t="12230" x="8767763" y="6008688"/>
          <p14:tracePt t="12238" x="8828088" y="5983288"/>
          <p14:tracePt t="12246" x="8904288" y="5965825"/>
          <p14:tracePt t="12254" x="8963025" y="5932488"/>
          <p14:tracePt t="12262" x="9039225" y="5889625"/>
          <p14:tracePt t="12270" x="9107488" y="5846763"/>
          <p14:tracePt t="12280" x="9158288" y="5795963"/>
          <p14:tracePt t="12285" x="9201150" y="5745163"/>
          <p14:tracePt t="12295" x="9236075" y="5694363"/>
          <p14:tracePt t="12303" x="9269413" y="5626100"/>
          <p14:tracePt t="12311" x="9302750" y="5575300"/>
          <p14:tracePt t="12318" x="9328150" y="5540375"/>
          <p14:tracePt t="12328" x="9345613" y="5489575"/>
          <p14:tracePt t="12334" x="9363075" y="5456238"/>
          <p14:tracePt t="12344" x="9388475" y="5413375"/>
          <p14:tracePt t="12350" x="9405938" y="5362575"/>
          <p14:tracePt t="12358" x="9421813" y="5311775"/>
          <p14:tracePt t="12365" x="9439275" y="5251450"/>
          <p14:tracePt t="12373" x="9464675" y="5218113"/>
          <p14:tracePt t="12382" x="9482138" y="5167313"/>
          <p14:tracePt t="12390" x="9490075" y="5124450"/>
          <p14:tracePt t="12398" x="9498013" y="5091113"/>
          <p14:tracePt t="12406" x="9507538" y="5048250"/>
          <p14:tracePt t="12413" x="9515475" y="5013325"/>
          <p14:tracePt t="12422" x="9523413" y="4894263"/>
          <p14:tracePt t="12429" x="9523413" y="4852988"/>
          <p14:tracePt t="12438" x="9523413" y="4792663"/>
          <p14:tracePt t="12447" x="9515475" y="4733925"/>
          <p14:tracePt t="12454" x="9507538" y="4699000"/>
          <p14:tracePt t="12463" x="9490075" y="4657725"/>
          <p14:tracePt t="12470" x="9472613" y="4622800"/>
          <p14:tracePt t="12479" x="9439275" y="4579938"/>
          <p14:tracePt t="12486" x="9413875" y="4554538"/>
          <p14:tracePt t="12496" x="9396413" y="4546600"/>
          <p14:tracePt t="12502" x="9371013" y="4521200"/>
          <p14:tracePt t="12512" x="9328150" y="4486275"/>
          <p14:tracePt t="12518" x="9294813" y="4460875"/>
          <p14:tracePt t="12528" x="9261475" y="4427538"/>
          <p14:tracePt t="12534" x="9218613" y="4384675"/>
          <p14:tracePt t="12545" x="9167813" y="4341813"/>
          <p14:tracePt t="12559" x="9117013" y="4291013"/>
          <p14:tracePt t="12566" x="9064625" y="4249738"/>
          <p14:tracePt t="12574" x="8997950" y="4206875"/>
          <p14:tracePt t="12581" x="8937625" y="4181475"/>
          <p14:tracePt t="12592" x="8878888" y="4146550"/>
          <p14:tracePt t="12598" x="8810625" y="4130675"/>
          <p14:tracePt t="12606" x="8750300" y="4105275"/>
          <p14:tracePt t="12613" x="8683625" y="4095750"/>
          <p14:tracePt t="12622" x="8623300" y="4087813"/>
          <p14:tracePt t="12629" x="8564563" y="4079875"/>
          <p14:tracePt t="12638" x="8504238" y="4079875"/>
          <p14:tracePt t="12646" x="8420100" y="4062413"/>
          <p14:tracePt t="12654" x="8334375" y="4062413"/>
          <p14:tracePt t="12663" x="8070850" y="4037013"/>
          <p14:tracePt t="12670" x="7969250" y="4037013"/>
          <p14:tracePt t="12677" x="7859713" y="4037013"/>
          <p14:tracePt t="12686" x="7740650" y="4037013"/>
          <p14:tracePt t="12695" x="7629525" y="4037013"/>
          <p14:tracePt t="12702" x="7545388" y="4037013"/>
          <p14:tracePt t="12711" x="7459663" y="4037013"/>
          <p14:tracePt t="12718" x="7383463" y="4044950"/>
          <p14:tracePt t="12728" x="7323138" y="4070350"/>
          <p14:tracePt t="12734" x="7264400" y="4087813"/>
          <p14:tracePt t="12743" x="7213600" y="4105275"/>
          <p14:tracePt t="12750" x="7162800" y="4138613"/>
          <p14:tracePt t="12758" x="7127875" y="4164013"/>
          <p14:tracePt t="12766" x="7077075" y="4206875"/>
          <p14:tracePt t="12774" x="7026275" y="4232275"/>
          <p14:tracePt t="12782" x="6992938" y="4275138"/>
          <p14:tracePt t="12790" x="6950075" y="4300538"/>
          <p14:tracePt t="12797" x="6899275" y="4341813"/>
          <p14:tracePt t="12806" x="6864350" y="4384675"/>
          <p14:tracePt t="12814" x="6813550" y="4435475"/>
          <p14:tracePt t="12822" x="6770688" y="4486275"/>
          <p14:tracePt t="12829" x="6719888" y="4538663"/>
          <p14:tracePt t="12838" x="6678613" y="4597400"/>
          <p14:tracePt t="12845" x="6626225" y="4640263"/>
          <p14:tracePt t="12855" x="6584950" y="4708525"/>
          <p14:tracePt t="12862" x="6550025" y="4767263"/>
          <p14:tracePt t="12870" x="6516688" y="4827588"/>
          <p14:tracePt t="12878" x="6491288" y="4878388"/>
          <p14:tracePt t="12894" x="6456363" y="4997450"/>
          <p14:tracePt t="12902" x="6448425" y="5038725"/>
          <p14:tracePt t="12910" x="6430963" y="5099050"/>
          <p14:tracePt t="12919" x="6430963" y="5157788"/>
          <p14:tracePt t="12928" x="6430963" y="5235575"/>
          <p14:tracePt t="12934" x="6440488" y="5294313"/>
          <p14:tracePt t="12944" x="6456363" y="5353050"/>
          <p14:tracePt t="12951" x="6473825" y="5413375"/>
          <p14:tracePt t="12959" x="6508750" y="5464175"/>
          <p14:tracePt t="12966" x="6534150" y="5497513"/>
          <p14:tracePt t="12975" x="6567488" y="5549900"/>
          <p14:tracePt t="12982" x="6592888" y="5583238"/>
          <p14:tracePt t="12991" x="6635750" y="5634038"/>
          <p14:tracePt t="12999" x="6669088" y="5676900"/>
          <p14:tracePt t="13005" x="6711950" y="5727700"/>
          <p14:tracePt t="13013" x="6762750" y="5770563"/>
          <p14:tracePt t="13023" x="6813550" y="5813425"/>
          <p14:tracePt t="13032" x="6864350" y="5864225"/>
          <p14:tracePt t="13037" x="6932613" y="5905500"/>
          <p14:tracePt t="13046" x="6992938" y="5948363"/>
          <p14:tracePt t="13054" x="7059613" y="5973763"/>
          <p14:tracePt t="13062" x="7137400" y="6008688"/>
          <p14:tracePt t="13070" x="7204075" y="6042025"/>
          <p14:tracePt t="13078" x="7281863" y="6067425"/>
          <p14:tracePt t="13086" x="7373938" y="6084888"/>
          <p14:tracePt t="13095" x="7459663" y="6110288"/>
          <p14:tracePt t="13102" x="7561263" y="6127750"/>
          <p14:tracePt t="13111" x="7662863" y="6143625"/>
          <p14:tracePt t="13118" x="7766050" y="6161088"/>
          <p14:tracePt t="13128" x="8045450" y="6178550"/>
          <p14:tracePt t="13133" x="8174038" y="6178550"/>
          <p14:tracePt t="13145" x="8308975" y="6178550"/>
          <p14:tracePt t="13150" x="8462963" y="6178550"/>
          <p14:tracePt t="13159" x="8640763" y="6178550"/>
          <p14:tracePt t="13166" x="8828088" y="6143625"/>
          <p14:tracePt t="13174" x="8988425" y="6135688"/>
          <p14:tracePt t="13182" x="9142413" y="6110288"/>
          <p14:tracePt t="13190" x="9261475" y="6084888"/>
          <p14:tracePt t="13197" x="9371013" y="6076950"/>
          <p14:tracePt t="13206" x="9464675" y="6067425"/>
          <p14:tracePt t="13214" x="9532938" y="6059488"/>
          <p14:tracePt t="13222" x="9583738" y="6042025"/>
          <p14:tracePt t="13230" x="9626600" y="6034088"/>
          <p14:tracePt t="13247" x="9659938" y="6024563"/>
          <p14:tracePt t="13253" x="9685338" y="6024563"/>
          <p14:tracePt t="13262" x="9702800" y="6016625"/>
          <p14:tracePt t="13270" x="9720263" y="6008688"/>
          <p14:tracePt t="13278" x="9736138" y="6008688"/>
          <p14:tracePt t="13286" x="9745663" y="5999163"/>
          <p14:tracePt t="13294" x="9761538" y="5999163"/>
          <p14:tracePt t="13302" x="9779000" y="5991225"/>
          <p14:tracePt t="13318" x="9796463" y="5983288"/>
          <p14:tracePt t="13326" x="9804400" y="5983288"/>
          <p14:tracePt t="13374" x="9812338" y="5983288"/>
          <p14:tracePt t="13960" x="9821863" y="5983288"/>
          <p14:tracePt t="13975" x="9829800" y="5983288"/>
          <p14:tracePt t="13991" x="9839325" y="5983288"/>
          <p14:tracePt t="13998" x="9847263" y="5983288"/>
          <p14:tracePt t="14199" x="9855200" y="5983288"/>
          <p14:tracePt t="14205" x="9880600" y="5983288"/>
          <p14:tracePt t="14214" x="9890125" y="5983288"/>
          <p14:tracePt t="14222" x="9915525" y="5983288"/>
          <p14:tracePt t="14230" x="9948863" y="5983288"/>
          <p14:tracePt t="14245" x="9974263" y="5973763"/>
          <p14:tracePt t="14254" x="10009188" y="5973763"/>
          <p14:tracePt t="14261" x="10050463" y="5973763"/>
          <p14:tracePt t="14270" x="10093325" y="5973763"/>
          <p14:tracePt t="14277" x="10153650" y="5973763"/>
          <p14:tracePt t="14286" x="10194925" y="5965825"/>
          <p14:tracePt t="14293" x="10271125" y="5965825"/>
          <p14:tracePt t="14301" x="10331450" y="5948363"/>
          <p14:tracePt t="14309" x="10415588" y="5940425"/>
          <p14:tracePt t="14318" x="10534650" y="5932488"/>
          <p14:tracePt t="14326" x="10790238" y="5897563"/>
          <p14:tracePt t="14334" x="10926763" y="5880100"/>
          <p14:tracePt t="14344" x="11104563" y="5838825"/>
          <p14:tracePt t="14349" x="11333163" y="5778500"/>
          <p14:tracePt t="14359" x="11596688" y="5694363"/>
          <p14:tracePt t="14366" x="11869738" y="5591175"/>
          <p14:tracePt t="14376" x="12158663" y="5489575"/>
          <p14:tracePt t="17303" x="7910513" y="212725"/>
          <p14:tracePt t="17303" x="8308975" y="331788"/>
          <p14:tracePt t="17303" x="8802688" y="466725"/>
          <p14:tracePt t="17303" x="9261475" y="611188"/>
          <p14:tracePt t="17303" x="9804400" y="739775"/>
          <p14:tracePt t="17303" x="10323513" y="900113"/>
          <p14:tracePt t="17303" x="10841038" y="1069975"/>
          <p14:tracePt t="17303" x="11333163" y="1231900"/>
          <p14:tracePt t="17303" x="11766550" y="1368425"/>
          <p14:tracePt t="17303" x="12174538" y="1487488"/>
          <p14:tracePt t="17303" x="12158663" y="3416300"/>
          <p14:tracePt t="17303" x="12141200" y="3416300"/>
          <p14:tracePt t="17303" x="12123738" y="3416300"/>
          <p14:tracePt t="17303" x="12090400" y="3416300"/>
          <p14:tracePt t="17303" x="12055475" y="3416300"/>
          <p14:tracePt t="17303" x="12014200" y="3408363"/>
          <p14:tracePt t="17303" x="11936413" y="3398838"/>
          <p14:tracePt t="17303" x="11860213" y="3390900"/>
          <p14:tracePt t="17303" x="11776075" y="3365500"/>
          <p14:tracePt t="17303" x="11674475" y="3355975"/>
          <p14:tracePt t="17303" x="11571288" y="3330575"/>
          <p14:tracePt t="17303" x="11487150" y="3322638"/>
          <p14:tracePt t="17303" x="11401425" y="3314700"/>
          <p14:tracePt t="17303" x="11325225" y="3297238"/>
          <p14:tracePt t="17303" x="11266488" y="3289300"/>
          <p14:tracePt t="17303" x="11198225" y="3279775"/>
          <p14:tracePt t="17303" x="11137900" y="3271838"/>
          <p14:tracePt t="17303" x="11079163" y="3263900"/>
          <p14:tracePt t="17303" x="10952163" y="3246438"/>
          <p14:tracePt t="17303" x="10891838" y="3246438"/>
          <p14:tracePt t="17303" x="10833100" y="3238500"/>
          <p14:tracePt t="17303" x="10756900" y="3228975"/>
          <p14:tracePt t="17303" x="10671175" y="3221038"/>
          <p14:tracePt t="17303" x="10569575" y="3195638"/>
          <p14:tracePt t="17303" x="10425113" y="3170238"/>
          <p14:tracePt t="17303" x="10280650" y="3135313"/>
          <p14:tracePt t="17303" x="10075863" y="3076575"/>
          <p14:tracePt t="17303" x="9812338" y="3000375"/>
          <p14:tracePt t="17303" x="9498013" y="2932113"/>
          <p14:tracePt t="17303" x="9158288" y="2838450"/>
          <p14:tracePt t="17303" x="8759825" y="2744788"/>
          <p14:tracePt t="17303" x="8394700" y="2668588"/>
          <p14:tracePt t="17303" x="7961313" y="2549525"/>
          <p14:tracePt t="17303" x="7553325" y="2413000"/>
          <p14:tracePt t="17303" x="7127875" y="2293938"/>
          <p14:tracePt t="17303" x="6694488" y="2184400"/>
          <p14:tracePt t="17303" x="6235700" y="2039938"/>
          <p14:tracePt t="17303" x="5768975" y="1903413"/>
          <p14:tracePt t="17303" x="5335588" y="1758950"/>
          <p14:tracePt t="17303" x="4851400" y="1622425"/>
          <p14:tracePt t="17303" x="4418013" y="1520825"/>
          <p14:tracePt t="17303" x="3984625" y="1385888"/>
          <p14:tracePt t="17303" x="3559175" y="1282700"/>
          <p14:tracePt t="17303" x="3127375" y="1173163"/>
          <p14:tracePt t="17303" x="2727325" y="1069975"/>
          <p14:tracePt t="17303" x="2301875" y="977900"/>
          <p14:tracePt t="17303" x="1878013" y="858838"/>
          <p14:tracePt t="17303" x="874713" y="646113"/>
          <p14:tracePt t="17303" x="484188" y="595313"/>
          <p14:tracePt t="17303" x="161925" y="552450"/>
          <p14:tracePt t="17510" x="9652000" y="280988"/>
          <p14:tracePt t="17517" x="10288588" y="476250"/>
          <p14:tracePt t="17525" x="10841038" y="663575"/>
          <p14:tracePt t="17534" x="11299825" y="823913"/>
          <p14:tracePt t="17542" x="11715750" y="1003300"/>
          <p14:tracePt t="17550" x="11996738" y="1147763"/>
        </p14:tracePtLst>
      </p14:laserTrace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⑤運営推進会議について</a:t>
            </a:r>
            <a:endParaRPr kumimoji="1" lang="ja-JP" altLang="en-US" b="1" dirty="0">
              <a:solidFill>
                <a:srgbClr val="00B050"/>
              </a:solidFill>
            </a:endParaRPr>
          </a:p>
        </p:txBody>
      </p:sp>
      <p:sp>
        <p:nvSpPr>
          <p:cNvPr id="3" name="コンテンツ プレースホルダー 2"/>
          <p:cNvSpPr>
            <a:spLocks noGrp="1"/>
          </p:cNvSpPr>
          <p:nvPr>
            <p:ph idx="1"/>
          </p:nvPr>
        </p:nvSpPr>
        <p:spPr>
          <a:xfrm>
            <a:off x="1724025" y="1685925"/>
            <a:ext cx="10277475" cy="4908057"/>
          </a:xfrm>
        </p:spPr>
        <p:txBody>
          <a:bodyPr>
            <a:noAutofit/>
          </a:bodyPr>
          <a:lstStyle/>
          <a:p>
            <a:pPr marL="0" indent="0">
              <a:buNone/>
            </a:pPr>
            <a:r>
              <a:rPr kumimoji="1" lang="ja-JP" altLang="en-US" sz="2400" dirty="0"/>
              <a:t>運営推進会議の構成員</a:t>
            </a:r>
            <a:endParaRPr kumimoji="1" lang="en-US" altLang="ja-JP" sz="2400" dirty="0"/>
          </a:p>
          <a:p>
            <a:pPr marL="0" indent="0">
              <a:buNone/>
            </a:pPr>
            <a:endParaRPr lang="en-US" altLang="ja-JP" sz="2400" dirty="0"/>
          </a:p>
          <a:p>
            <a:pPr marL="0" indent="0">
              <a:buNone/>
            </a:pPr>
            <a:r>
              <a:rPr kumimoji="1" lang="ja-JP" altLang="en-US" sz="2400" dirty="0"/>
              <a:t>　・利用者や利用者の家族　</a:t>
            </a:r>
          </a:p>
          <a:p>
            <a:pPr marL="0" indent="0">
              <a:buNone/>
            </a:pPr>
            <a:r>
              <a:rPr kumimoji="1" lang="ja-JP" altLang="en-US" sz="2400" dirty="0"/>
              <a:t>　・地域住民の代表（町内役員、民生委員、老人クラブの代表者など）</a:t>
            </a:r>
          </a:p>
          <a:p>
            <a:pPr marL="0" indent="0">
              <a:buNone/>
            </a:pPr>
            <a:r>
              <a:rPr kumimoji="1" lang="ja-JP" altLang="en-US" sz="2400" dirty="0"/>
              <a:t>　・市町村職員</a:t>
            </a:r>
          </a:p>
          <a:p>
            <a:pPr marL="0" indent="0">
              <a:buNone/>
            </a:pPr>
            <a:r>
              <a:rPr kumimoji="1" lang="ja-JP" altLang="en-US" sz="2400" dirty="0"/>
              <a:t>　・地域包括支援センター職員　</a:t>
            </a:r>
            <a:endParaRPr lang="en-US" altLang="ja-JP" sz="2400" dirty="0"/>
          </a:p>
          <a:p>
            <a:pPr marL="0" indent="0">
              <a:buNone/>
            </a:pPr>
            <a:endParaRPr kumimoji="1" lang="en-US" altLang="ja-JP" sz="2400" dirty="0"/>
          </a:p>
          <a:p>
            <a:pPr marL="0" indent="0">
              <a:buNone/>
            </a:pPr>
            <a:r>
              <a:rPr kumimoji="1" lang="en-US" altLang="ja-JP" dirty="0"/>
              <a:t>※</a:t>
            </a:r>
            <a:r>
              <a:rPr kumimoji="1" lang="ja-JP" altLang="en-US" dirty="0"/>
              <a:t>　</a:t>
            </a:r>
            <a:r>
              <a:rPr lang="ja-JP" altLang="en-US" b="0" i="0" dirty="0">
                <a:solidFill>
                  <a:srgbClr val="333333"/>
                </a:solidFill>
                <a:effectLst/>
                <a:latin typeface="MS Gothic" panose="020B0609070205080204" pitchFamily="49" charset="-128"/>
                <a:ea typeface="MS Gothic" panose="020B0609070205080204" pitchFamily="49" charset="-128"/>
              </a:rPr>
              <a:t>運営推進会議は、各地域密着型サービス事業所が、利用者、市町村職員、地域の代表者等に対し、提供しているサービス内容等を明らかにすることにより</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事業所による利用者の</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抱え込み</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を防止するとともに、地域との連携が確保され、かつ地域に開かれたサービスとすることで、サービスの質の確保を図ることを目的として設置するものであり</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原則として、上記の者を構成員とする必要があります。（毎回すべての構成員が会議に出席する必要はありません。）</a:t>
            </a: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13</a:t>
            </a:fld>
            <a:endParaRPr kumimoji="1" lang="ja-JP" altLang="en-US"/>
          </a:p>
        </p:txBody>
      </p:sp>
      <p:pic>
        <p:nvPicPr>
          <p:cNvPr id="8" name="オーディオ 7">
            <a:hlinkClick r:id="" action="ppaction://media"/>
            <a:extLst>
              <a:ext uri="{FF2B5EF4-FFF2-40B4-BE49-F238E27FC236}">
                <a16:creationId xmlns:a16="http://schemas.microsoft.com/office/drawing/2014/main" id="{11D5BF21-7855-48A4-A596-9D9771DA595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279812347"/>
      </p:ext>
    </p:extLst>
  </p:cSld>
  <p:clrMapOvr>
    <a:masterClrMapping/>
  </p:clrMapOvr>
  <mc:AlternateContent xmlns:mc="http://schemas.openxmlformats.org/markup-compatibility/2006" xmlns:p14="http://schemas.microsoft.com/office/powerpoint/2010/main">
    <mc:Choice Requires="p14">
      <p:transition spd="slow" p14:dur="2000" advTm="51743"/>
    </mc:Choice>
    <mc:Fallback xmlns="">
      <p:transition spd="slow" advTm="517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extLst>
    <p:ext uri="{3A86A75C-4F4B-4683-9AE1-C65F6400EC91}">
      <p14:laserTraceLst xmlns:p14="http://schemas.microsoft.com/office/powerpoint/2010/main">
        <p14:tracePtLst>
          <p14:tracePt t="205" x="1019175" y="1911350"/>
          <p14:tracePt t="427" x="1028700" y="1911350"/>
          <p14:tracePt t="435" x="1036638" y="1911350"/>
          <p14:tracePt t="443" x="1054100" y="1903413"/>
          <p14:tracePt t="451" x="1069975" y="1903413"/>
          <p14:tracePt t="459" x="1079500" y="1903413"/>
          <p14:tracePt t="468" x="1095375" y="1903413"/>
          <p14:tracePt t="474" x="1112838" y="1895475"/>
          <p14:tracePt t="483" x="1120775" y="1895475"/>
          <p14:tracePt t="491" x="1147763" y="1895475"/>
          <p14:tracePt t="499" x="1173163" y="1895475"/>
          <p14:tracePt t="507" x="1189038" y="1895475"/>
          <p14:tracePt t="516" x="1214438" y="1895475"/>
          <p14:tracePt t="523" x="1231900" y="1895475"/>
          <p14:tracePt t="531" x="1239838" y="1895475"/>
          <p14:tracePt t="4187" x="1257300" y="1895475"/>
          <p14:tracePt t="4195" x="1265238" y="1895475"/>
          <p14:tracePt t="4203" x="1282700" y="1895475"/>
          <p14:tracePt t="4211" x="1317625" y="1903413"/>
          <p14:tracePt t="4219" x="1333500" y="1911350"/>
          <p14:tracePt t="4227" x="1343025" y="1911350"/>
          <p14:tracePt t="4235" x="1358900" y="1920875"/>
          <p14:tracePt t="4243" x="1376363" y="1938338"/>
          <p14:tracePt t="4252" x="1384300" y="1938338"/>
          <p14:tracePt t="4259" x="1419225" y="1963738"/>
          <p14:tracePt t="4268" x="1444625" y="1971675"/>
          <p14:tracePt t="4275" x="1470025" y="1989138"/>
          <p14:tracePt t="4283" x="1495425" y="1997075"/>
          <p14:tracePt t="4291" x="1528763" y="2014538"/>
          <p14:tracePt t="4300" x="1554163" y="2030413"/>
          <p14:tracePt t="4307" x="1589088" y="2055813"/>
          <p14:tracePt t="4315" x="1622425" y="2073275"/>
          <p14:tracePt t="4323" x="1657350" y="2108200"/>
          <p14:tracePt t="4331" x="1690688" y="2133600"/>
          <p14:tracePt t="4338" x="1733550" y="2159000"/>
          <p14:tracePt t="4355" x="1784350" y="2192338"/>
          <p14:tracePt t="4363" x="1817688" y="2227263"/>
          <p14:tracePt t="4370" x="1868488" y="2278063"/>
          <p14:tracePt t="4379" x="1936750" y="2319338"/>
          <p14:tracePt t="4386" x="1987550" y="2379663"/>
          <p14:tracePt t="4395" x="2055813" y="2430463"/>
          <p14:tracePt t="4402" x="2132013" y="2489200"/>
          <p14:tracePt t="4411" x="2200275" y="2549525"/>
          <p14:tracePt t="4419" x="2276475" y="2617788"/>
          <p14:tracePt t="4427" x="2344738" y="2686050"/>
          <p14:tracePt t="4436" x="2395538" y="2752725"/>
          <p14:tracePt t="4444" x="2463800" y="2830513"/>
          <p14:tracePt t="4454" x="2506663" y="2881313"/>
          <p14:tracePt t="4459" x="2557463" y="2949575"/>
          <p14:tracePt t="4469" x="2590800" y="2990850"/>
          <p14:tracePt t="4475" x="2616200" y="3033713"/>
          <p14:tracePt t="4484" x="2641600" y="3084513"/>
          <p14:tracePt t="4491" x="2668588" y="3119438"/>
          <p14:tracePt t="4500" x="2684463" y="3160713"/>
          <p14:tracePt t="4507" x="2684463" y="3170238"/>
          <p14:tracePt t="4636" x="2676525" y="3178175"/>
          <p14:tracePt t="4683" x="2668588" y="3178175"/>
          <p14:tracePt t="4699" x="2651125" y="3178175"/>
          <p14:tracePt t="4706" x="2651125" y="3170238"/>
          <p14:tracePt t="4716" x="2641600" y="3170238"/>
          <p14:tracePt t="4724" x="2625725" y="3170238"/>
          <p14:tracePt t="4733" x="2625725" y="3160713"/>
          <p14:tracePt t="4739" x="2616200" y="3160713"/>
          <p14:tracePt t="4860" x="2608263" y="3160713"/>
          <p14:tracePt t="4869" x="2608263" y="3152775"/>
          <p14:tracePt t="4884" x="2600325" y="3152775"/>
          <p14:tracePt t="4891" x="2590800" y="3152775"/>
          <p14:tracePt t="4931" x="2582863" y="3152775"/>
          <p14:tracePt t="4947" x="2574925" y="3144838"/>
          <p14:tracePt t="4955" x="2565400" y="3144838"/>
          <p14:tracePt t="4979" x="2557463" y="3144838"/>
          <p14:tracePt t="5243" x="2574925" y="3144838"/>
          <p14:tracePt t="5252" x="2600325" y="3144838"/>
          <p14:tracePt t="5259" x="2616200" y="3135313"/>
          <p14:tracePt t="5268" x="2659063" y="3135313"/>
          <p14:tracePt t="5275" x="2838450" y="3135313"/>
          <p14:tracePt t="5286" x="2905125" y="3135313"/>
          <p14:tracePt t="5291" x="2990850" y="3135313"/>
          <p14:tracePt t="5301" x="3074988" y="3135313"/>
          <p14:tracePt t="5307" x="3135313" y="3135313"/>
          <p14:tracePt t="5316" x="3178175" y="3135313"/>
          <p14:tracePt t="5323" x="3211513" y="3135313"/>
          <p14:tracePt t="5332" x="3219450" y="3135313"/>
          <p14:tracePt t="5364" x="3228975" y="3135313"/>
          <p14:tracePt t="5388" x="3236913" y="3135313"/>
          <p14:tracePt t="5396" x="3244850" y="3135313"/>
          <p14:tracePt t="5403" x="3254375" y="3135313"/>
          <p14:tracePt t="5411" x="3262313" y="3135313"/>
          <p14:tracePt t="5444" x="3270250" y="3135313"/>
          <p14:tracePt t="5459" x="3279775" y="3135313"/>
          <p14:tracePt t="5468" x="3287713" y="3135313"/>
          <p14:tracePt t="5474" x="3297238" y="3135313"/>
          <p14:tracePt t="5485" x="3313113" y="3135313"/>
          <p14:tracePt t="5491" x="3322638" y="3127375"/>
          <p14:tracePt t="5499" x="3348038" y="3127375"/>
          <p14:tracePt t="5507" x="3381375" y="3127375"/>
          <p14:tracePt t="5515" x="3414713" y="3119438"/>
          <p14:tracePt t="5522" x="3457575" y="3119438"/>
          <p14:tracePt t="5531" x="3500438" y="3119438"/>
          <p14:tracePt t="5539" x="3533775" y="3119438"/>
          <p14:tracePt t="5547" x="3559175" y="3119438"/>
          <p14:tracePt t="5555" x="3586163" y="3109913"/>
          <p14:tracePt t="5563" x="3611563" y="3109913"/>
          <p14:tracePt t="5572" x="3619500" y="3109913"/>
          <p14:tracePt t="5580" x="3636963" y="3109913"/>
          <p14:tracePt t="5587" x="3652838" y="3109913"/>
          <p14:tracePt t="5595" x="3662363" y="3109913"/>
          <p14:tracePt t="5603" x="3670300" y="3109913"/>
          <p14:tracePt t="5948" x="3678238" y="3109913"/>
          <p14:tracePt t="5955" x="3687763" y="3109913"/>
          <p14:tracePt t="5963" x="3695700" y="3101975"/>
          <p14:tracePt t="5971" x="3703638" y="3101975"/>
          <p14:tracePt t="5988" x="3713163" y="3101975"/>
          <p14:tracePt t="5995" x="3721100" y="3101975"/>
          <p14:tracePt t="6011" x="3729038" y="3101975"/>
          <p14:tracePt t="6019" x="3738563" y="3101975"/>
          <p14:tracePt t="6027" x="3746500" y="3101975"/>
          <p14:tracePt t="6035" x="3756025" y="3094038"/>
          <p14:tracePt t="6053" x="3763963" y="3094038"/>
          <p14:tracePt t="6059" x="3771900" y="3094038"/>
          <p14:tracePt t="6067" x="3781425" y="3094038"/>
          <p14:tracePt t="6075" x="3789363" y="3084513"/>
          <p14:tracePt t="6086" x="3797300" y="3084513"/>
          <p14:tracePt t="6100" x="3806825" y="3084513"/>
          <p14:tracePt t="6107" x="3814763" y="3084513"/>
          <p14:tracePt t="6115" x="3822700" y="3084513"/>
          <p14:tracePt t="6124" x="3840163" y="3084513"/>
          <p14:tracePt t="6134" x="3848100" y="3084513"/>
          <p14:tracePt t="6139" x="3873500" y="3084513"/>
          <p14:tracePt t="6147" x="3908425" y="3084513"/>
          <p14:tracePt t="6155" x="3951288" y="3084513"/>
          <p14:tracePt t="6164" x="4035425" y="3084513"/>
          <p14:tracePt t="6173" x="4078288" y="3084513"/>
          <p14:tracePt t="6181" x="4103688" y="3084513"/>
          <p14:tracePt t="6187" x="4129088" y="3084513"/>
          <p14:tracePt t="6195" x="4146550" y="3084513"/>
          <p14:tracePt t="6203" x="4171950" y="3084513"/>
          <p14:tracePt t="6211" x="4179888" y="3084513"/>
          <p14:tracePt t="6220" x="4197350" y="3084513"/>
          <p14:tracePt t="6229" x="4205288" y="3084513"/>
          <p14:tracePt t="6235" x="4214813" y="3084513"/>
          <p14:tracePt t="6243" x="4230688" y="3084513"/>
          <p14:tracePt t="6251" x="4240213" y="3084513"/>
          <p14:tracePt t="6259" x="4265613" y="3084513"/>
          <p14:tracePt t="6268" x="4291013" y="3094038"/>
          <p14:tracePt t="6276" x="4306888" y="3094038"/>
          <p14:tracePt t="6284" x="4332288" y="3094038"/>
          <p14:tracePt t="6291" x="4359275" y="3101975"/>
          <p14:tracePt t="6301" x="4367213" y="3101975"/>
          <p14:tracePt t="6307" x="4392613" y="3109913"/>
          <p14:tracePt t="6317" x="4418013" y="3109913"/>
          <p14:tracePt t="6323" x="4435475" y="3119438"/>
          <p14:tracePt t="6339" x="4451350" y="3119438"/>
          <p14:tracePt t="6347" x="4460875" y="3119438"/>
          <p14:tracePt t="6355" x="4476750" y="3119438"/>
          <p14:tracePt t="6363" x="4486275" y="3127375"/>
          <p14:tracePt t="6371" x="4494213" y="3135313"/>
          <p14:tracePt t="6387" x="4537075" y="3144838"/>
          <p14:tracePt t="6396" x="4562475" y="3144838"/>
          <p14:tracePt t="6404" x="4587875" y="3144838"/>
          <p14:tracePt t="6410" x="4595813" y="3144838"/>
          <p14:tracePt t="6420" x="4621213" y="3152775"/>
          <p14:tracePt t="6427" x="4646613" y="3152775"/>
          <p14:tracePt t="6435" x="4664075" y="3152775"/>
          <p14:tracePt t="6443" x="4681538" y="3160713"/>
          <p14:tracePt t="6452" x="4706938" y="3160713"/>
          <p14:tracePt t="6459" x="4732338" y="3170238"/>
          <p14:tracePt t="6467" x="4757738" y="3170238"/>
          <p14:tracePt t="6475" x="4800600" y="3170238"/>
          <p14:tracePt t="6483" x="4843463" y="3170238"/>
          <p14:tracePt t="6490" x="4919663" y="3170238"/>
          <p14:tracePt t="6501" x="4978400" y="3170238"/>
          <p14:tracePt t="6507" x="5038725" y="3170238"/>
          <p14:tracePt t="6516" x="5080000" y="3152775"/>
          <p14:tracePt t="6523" x="5132388" y="3144838"/>
          <p14:tracePt t="6531" x="5173663" y="3127375"/>
          <p14:tracePt t="6539" x="5208588" y="3119438"/>
          <p14:tracePt t="6548" x="5241925" y="3119438"/>
          <p14:tracePt t="6555" x="5249863" y="3109913"/>
          <p14:tracePt t="6563" x="5276850" y="3101975"/>
          <p14:tracePt t="6571" x="5292725" y="3094038"/>
          <p14:tracePt t="6579" x="5310188" y="3094038"/>
          <p14:tracePt t="6587" x="5327650" y="3094038"/>
          <p14:tracePt t="6596" x="5343525" y="3094038"/>
          <p14:tracePt t="6603" x="5360988" y="3094038"/>
          <p14:tracePt t="6612" x="5394325" y="3094038"/>
          <p14:tracePt t="6619" x="5454650" y="3094038"/>
          <p14:tracePt t="6626" x="5480050" y="3094038"/>
          <p14:tracePt t="6635" x="5513388" y="3094038"/>
          <p14:tracePt t="6644" x="5538788" y="3094038"/>
          <p14:tracePt t="6652" x="5556250" y="3094038"/>
          <p14:tracePt t="6659" x="5573713" y="3094038"/>
          <p14:tracePt t="6667" x="5581650" y="3094038"/>
          <p14:tracePt t="6675" x="5591175" y="3094038"/>
          <p14:tracePt t="6685" x="5599113" y="3094038"/>
          <p14:tracePt t="6692" x="5607050" y="3094038"/>
          <p14:tracePt t="6708" x="5616575" y="3094038"/>
          <p14:tracePt t="6716" x="5624513" y="3094038"/>
          <p14:tracePt t="6723" x="5632450" y="3094038"/>
          <p14:tracePt t="7804" x="5616575" y="3094038"/>
          <p14:tracePt t="7812" x="5565775" y="3119438"/>
          <p14:tracePt t="7819" x="5472113" y="3135313"/>
          <p14:tracePt t="7828" x="5360988" y="3160713"/>
          <p14:tracePt t="7835" x="5241925" y="3186113"/>
          <p14:tracePt t="7843" x="5114925" y="3221038"/>
          <p14:tracePt t="7851" x="4987925" y="3246438"/>
          <p14:tracePt t="7859" x="4851400" y="3279775"/>
          <p14:tracePt t="7868" x="4724400" y="3297238"/>
          <p14:tracePt t="7874" x="4595813" y="3340100"/>
          <p14:tracePt t="7884" x="4435475" y="3373438"/>
          <p14:tracePt t="7891" x="4291013" y="3408363"/>
          <p14:tracePt t="7900" x="4129088" y="3449638"/>
          <p14:tracePt t="7907" x="3933825" y="3475038"/>
          <p14:tracePt t="7918" x="3763963" y="3517900"/>
          <p14:tracePt t="7923" x="3586163" y="3527425"/>
          <p14:tracePt t="7932" x="3424238" y="3552825"/>
          <p14:tracePt t="7939" x="3262313" y="3560763"/>
          <p14:tracePt t="7947" x="3127375" y="3578225"/>
          <p14:tracePt t="7954" x="3008313" y="3578225"/>
          <p14:tracePt t="7965" x="2914650" y="3586163"/>
          <p14:tracePt t="7971" x="2828925" y="3586163"/>
          <p14:tracePt t="7979" x="2752725" y="3594100"/>
          <p14:tracePt t="7988" x="2676525" y="3611563"/>
          <p14:tracePt t="7996" x="2616200" y="3619500"/>
          <p14:tracePt t="8003" x="2574925" y="3629025"/>
          <p14:tracePt t="8011" x="2514600" y="3629025"/>
          <p14:tracePt t="8020" x="2405063" y="3654425"/>
          <p14:tracePt t="8027" x="2352675" y="3654425"/>
          <p14:tracePt t="8037" x="2311400" y="3654425"/>
          <p14:tracePt t="8044" x="2293938" y="3654425"/>
          <p14:tracePt t="8052" x="2268538" y="3654425"/>
          <p14:tracePt t="8059" x="2260600" y="3654425"/>
          <p14:tracePt t="8067" x="2251075" y="3654425"/>
          <p14:tracePt t="8100" x="2243138" y="3662363"/>
          <p14:tracePt t="8109" x="2225675" y="3662363"/>
          <p14:tracePt t="8116" x="2225675" y="3671888"/>
          <p14:tracePt t="8123" x="2200275" y="3671888"/>
          <p14:tracePt t="8132" x="2192338" y="3679825"/>
          <p14:tracePt t="8139" x="2182813" y="3679825"/>
          <p14:tracePt t="8148" x="2174875" y="3679825"/>
          <p14:tracePt t="8469" x="2200275" y="3679825"/>
          <p14:tracePt t="8475" x="2235200" y="3679825"/>
          <p14:tracePt t="8483" x="2260600" y="3671888"/>
          <p14:tracePt t="8490" x="2336800" y="3646488"/>
          <p14:tracePt t="8500" x="2352675" y="3636963"/>
          <p14:tracePt t="8508" x="2370138" y="3636963"/>
          <p14:tracePt t="8517" x="2379663" y="3629025"/>
          <p14:tracePt t="8523" x="2387600" y="3629025"/>
          <p14:tracePt t="8534" x="2395538" y="3629025"/>
          <p14:tracePt t="8669" x="2405063" y="3629025"/>
          <p14:tracePt t="8674" x="2413000" y="3629025"/>
          <p14:tracePt t="8682" x="2420938" y="3619500"/>
          <p14:tracePt t="8692" x="2430463" y="3611563"/>
          <p14:tracePt t="8699" x="2438400" y="3611563"/>
          <p14:tracePt t="8706" x="2446338" y="3611563"/>
          <p14:tracePt t="8715" x="2446338" y="3603625"/>
          <p14:tracePt t="8733" x="2455863" y="3603625"/>
          <p14:tracePt t="8740" x="2463800" y="3603625"/>
          <p14:tracePt t="8756" x="2489200" y="3603625"/>
          <p14:tracePt t="8764" x="2506663" y="3603625"/>
          <p14:tracePt t="8770" x="2540000" y="3603625"/>
          <p14:tracePt t="8779" x="2582863" y="3603625"/>
          <p14:tracePt t="8797" x="2616200" y="3603625"/>
          <p14:tracePt t="8804" x="2659063" y="3603625"/>
          <p14:tracePt t="8813" x="2701925" y="3603625"/>
          <p14:tracePt t="8819" x="2735263" y="3603625"/>
          <p14:tracePt t="8827" x="2778125" y="3611563"/>
          <p14:tracePt t="8836" x="2838450" y="3611563"/>
          <p14:tracePt t="8843" x="2897188" y="3611563"/>
          <p14:tracePt t="8851" x="2955925" y="3619500"/>
          <p14:tracePt t="8860" x="2998788" y="3619500"/>
          <p14:tracePt t="8867" x="3059113" y="3619500"/>
          <p14:tracePt t="8875" x="3100388" y="3619500"/>
          <p14:tracePt t="8884" x="3143250" y="3619500"/>
          <p14:tracePt t="8891" x="3194050" y="3611563"/>
          <p14:tracePt t="8901" x="3236913" y="3611563"/>
          <p14:tracePt t="8908" x="3262313" y="3603625"/>
          <p14:tracePt t="8916" x="3279775" y="3594100"/>
          <p14:tracePt t="8924" x="3305175" y="3594100"/>
          <p14:tracePt t="8932" x="3313113" y="3594100"/>
          <p14:tracePt t="8940" x="3322638" y="3586163"/>
          <p14:tracePt t="8949" x="3330575" y="3586163"/>
          <p14:tracePt t="8956" x="3348038" y="3586163"/>
          <p14:tracePt t="8963" x="3363913" y="3586163"/>
          <p14:tracePt t="8970" x="3381375" y="3586163"/>
          <p14:tracePt t="8981" x="3398838" y="3586163"/>
          <p14:tracePt t="8987" x="3432175" y="3578225"/>
          <p14:tracePt t="8995" x="3467100" y="3578225"/>
          <p14:tracePt t="9003" x="3508375" y="3578225"/>
          <p14:tracePt t="9011" x="3543300" y="3578225"/>
          <p14:tracePt t="9020" x="3568700" y="3568700"/>
          <p14:tracePt t="9027" x="3594100" y="3568700"/>
          <p14:tracePt t="9052" x="3644900" y="3568700"/>
          <p14:tracePt t="9060" x="3652838" y="3568700"/>
          <p14:tracePt t="9076" x="3662363" y="3568700"/>
          <p14:tracePt t="9084" x="3678238" y="3568700"/>
          <p14:tracePt t="9092" x="3687763" y="3568700"/>
          <p14:tracePt t="9101" x="3703638" y="3568700"/>
          <p14:tracePt t="9108" x="3713163" y="3568700"/>
          <p14:tracePt t="9116" x="3721100" y="3560763"/>
          <p14:tracePt t="9124" x="3738563" y="3560763"/>
          <p14:tracePt t="9148" x="3746500" y="3560763"/>
          <p14:tracePt t="9157" x="3756025" y="3560763"/>
          <p14:tracePt t="9165" x="3763963" y="3560763"/>
          <p14:tracePt t="9181" x="3771900" y="3560763"/>
          <p14:tracePt t="9188" x="3781425" y="3560763"/>
          <p14:tracePt t="9195" x="3840163" y="3560763"/>
          <p14:tracePt t="9203" x="3857625" y="3560763"/>
          <p14:tracePt t="9212" x="3883025" y="3560763"/>
          <p14:tracePt t="9219" x="3900488" y="3560763"/>
          <p14:tracePt t="9229" x="3916363" y="3560763"/>
          <p14:tracePt t="9235" x="3933825" y="3560763"/>
          <p14:tracePt t="9243" x="3951288" y="3560763"/>
          <p14:tracePt t="9251" x="3959225" y="3560763"/>
          <p14:tracePt t="9260" x="3967163" y="3560763"/>
          <p14:tracePt t="9267" x="3976688" y="3560763"/>
          <p14:tracePt t="9275" x="3984625" y="3560763"/>
          <p14:tracePt t="9284" x="4010025" y="3560763"/>
          <p14:tracePt t="9291" x="4027488" y="3560763"/>
          <p14:tracePt t="9300" x="4078288" y="3560763"/>
          <p14:tracePt t="9307" x="4121150" y="3560763"/>
          <p14:tracePt t="9317" x="4162425" y="3568700"/>
          <p14:tracePt t="9323" x="4222750" y="3578225"/>
          <p14:tracePt t="9334" x="4273550" y="3586163"/>
          <p14:tracePt t="9340" x="4316413" y="3586163"/>
          <p14:tracePt t="9351" x="4349750" y="3586163"/>
          <p14:tracePt t="9355" x="4367213" y="3586163"/>
          <p14:tracePt t="9367" x="4384675" y="3586163"/>
          <p14:tracePt t="9388" x="4392613" y="3586163"/>
          <p14:tracePt t="9403" x="4400550" y="3586163"/>
          <p14:tracePt t="9415" x="4410075" y="3586163"/>
          <p14:tracePt t="9419" x="4435475" y="3586163"/>
          <p14:tracePt t="9428" x="4476750" y="3586163"/>
          <p14:tracePt t="9435" x="4503738" y="3586163"/>
          <p14:tracePt t="9443" x="4511675" y="3586163"/>
          <p14:tracePt t="9451" x="4529138" y="3586163"/>
          <p14:tracePt t="10213" x="4554538" y="3586163"/>
          <p14:tracePt t="10219" x="4570413" y="3586163"/>
          <p14:tracePt t="10227" x="4613275" y="3578225"/>
          <p14:tracePt t="10235" x="4646613" y="3578225"/>
          <p14:tracePt t="10243" x="4689475" y="3568700"/>
          <p14:tracePt t="10251" x="4749800" y="3568700"/>
          <p14:tracePt t="10260" x="4791075" y="3568700"/>
          <p14:tracePt t="10267" x="4851400" y="3568700"/>
          <p14:tracePt t="10275" x="4927600" y="3568700"/>
          <p14:tracePt t="10282" x="4995863" y="3568700"/>
          <p14:tracePt t="10291" x="5054600" y="3568700"/>
          <p14:tracePt t="10300" x="5097463" y="3568700"/>
          <p14:tracePt t="10307" x="5140325" y="3568700"/>
          <p14:tracePt t="10317" x="5173663" y="3568700"/>
          <p14:tracePt t="10323" x="5216525" y="3568700"/>
          <p14:tracePt t="10333" x="5259388" y="3568700"/>
          <p14:tracePt t="10339" x="5302250" y="3568700"/>
          <p14:tracePt t="10349" x="5360988" y="3578225"/>
          <p14:tracePt t="10354" x="5421313" y="3594100"/>
          <p14:tracePt t="10365" x="5497513" y="3594100"/>
          <p14:tracePt t="10371" x="5556250" y="3603625"/>
          <p14:tracePt t="10380" x="5599113" y="3611563"/>
          <p14:tracePt t="10387" x="5657850" y="3619500"/>
          <p14:tracePt t="10396" x="5708650" y="3629025"/>
          <p14:tracePt t="10403" x="5751513" y="3636963"/>
          <p14:tracePt t="10411" x="5880100" y="3662363"/>
          <p14:tracePt t="10421" x="5930900" y="3671888"/>
          <p14:tracePt t="10427" x="5956300" y="3679825"/>
          <p14:tracePt t="10435" x="5989638" y="3679825"/>
          <p14:tracePt t="10444" x="6015038" y="3687763"/>
          <p14:tracePt t="10451" x="6024563" y="3697288"/>
          <p14:tracePt t="10724" x="6007100" y="3697288"/>
          <p14:tracePt t="10731" x="5989638" y="3697288"/>
          <p14:tracePt t="10739" x="5964238" y="3687763"/>
          <p14:tracePt t="10750" x="5930900" y="3687763"/>
          <p14:tracePt t="10756" x="5888038" y="3679825"/>
          <p14:tracePt t="10765" x="5827713" y="3671888"/>
          <p14:tracePt t="10772" x="5751513" y="3654425"/>
          <p14:tracePt t="10781" x="5683250" y="3654425"/>
          <p14:tracePt t="10787" x="5607050" y="3654425"/>
          <p14:tracePt t="10797" x="5538788" y="3646488"/>
          <p14:tracePt t="10803" x="5462588" y="3646488"/>
          <p14:tracePt t="10812" x="5411788" y="3646488"/>
          <p14:tracePt t="10818" x="5353050" y="3646488"/>
          <p14:tracePt t="10832" x="5310188" y="3646488"/>
          <p14:tracePt t="10835" x="5284788" y="3646488"/>
          <p14:tracePt t="10843" x="5249863" y="3646488"/>
          <p14:tracePt t="10851" x="5233988" y="3646488"/>
          <p14:tracePt t="10867" x="5208588" y="3646488"/>
          <p14:tracePt t="10875" x="5191125" y="3646488"/>
          <p14:tracePt t="10884" x="5183188" y="3646488"/>
          <p14:tracePt t="10923" x="5173663" y="3646488"/>
          <p14:tracePt t="10931" x="5165725" y="3646488"/>
          <p14:tracePt t="10948" x="5148263" y="3646488"/>
          <p14:tracePt t="10955" x="5132388" y="3646488"/>
          <p14:tracePt t="10965" x="5122863" y="3646488"/>
          <p14:tracePt t="10972" x="5106988" y="3646488"/>
          <p14:tracePt t="10982" x="5097463" y="3646488"/>
          <p14:tracePt t="10987" x="5089525" y="3646488"/>
          <p14:tracePt t="10995" x="5080000" y="3646488"/>
          <p14:tracePt t="11020" x="5072063" y="3646488"/>
          <p14:tracePt t="11028" x="5064125" y="3646488"/>
          <p14:tracePt t="11050" x="5054600" y="3654425"/>
          <p14:tracePt t="11052" x="5038725" y="3662363"/>
          <p14:tracePt t="11059" x="5021263" y="3662363"/>
          <p14:tracePt t="11076" x="5013325" y="3662363"/>
          <p14:tracePt t="11083" x="5003800" y="3662363"/>
          <p14:tracePt t="11635" x="5021263" y="3654425"/>
          <p14:tracePt t="11651" x="5038725" y="3646488"/>
          <p14:tracePt t="11660" x="5046663" y="3646488"/>
          <p14:tracePt t="11667" x="5054600" y="3636963"/>
          <p14:tracePt t="11675" x="5072063" y="3636963"/>
          <p14:tracePt t="11683" x="5080000" y="3636963"/>
          <p14:tracePt t="11692" x="5089525" y="3629025"/>
          <p14:tracePt t="11724" x="5097463" y="3629025"/>
          <p14:tracePt t="11755" x="5106988" y="3629025"/>
          <p14:tracePt t="11772" x="5106988" y="3619500"/>
          <p14:tracePt t="11980" x="5114925" y="3619500"/>
          <p14:tracePt t="11996" x="5122863" y="3619500"/>
          <p14:tracePt t="12020" x="5140325" y="3619500"/>
          <p14:tracePt t="12028" x="5148263" y="3619500"/>
          <p14:tracePt t="12036" x="5165725" y="3619500"/>
          <p14:tracePt t="12042" x="5191125" y="3619500"/>
          <p14:tracePt t="12051" x="5208588" y="3619500"/>
          <p14:tracePt t="12059" x="5233988" y="3619500"/>
          <p14:tracePt t="12068" x="5249863" y="3619500"/>
          <p14:tracePt t="12075" x="5267325" y="3619500"/>
          <p14:tracePt t="12083" x="5284788" y="3619500"/>
          <p14:tracePt t="12092" x="5302250" y="3619500"/>
          <p14:tracePt t="12100" x="5310188" y="3619500"/>
          <p14:tracePt t="12108" x="5318125" y="3619500"/>
          <p14:tracePt t="12115" x="5327650" y="3619500"/>
          <p14:tracePt t="12123" x="5343525" y="3619500"/>
          <p14:tracePt t="12131" x="5368925" y="3619500"/>
          <p14:tracePt t="12140" x="5378450" y="3619500"/>
          <p14:tracePt t="12148" x="5421313" y="3619500"/>
          <p14:tracePt t="12156" x="5437188" y="3619500"/>
          <p14:tracePt t="12164" x="5446713" y="3619500"/>
          <p14:tracePt t="12172" x="5462588" y="3619500"/>
          <p14:tracePt t="12182" x="5480050" y="3619500"/>
          <p14:tracePt t="12188" x="5487988" y="3619500"/>
          <p14:tracePt t="12197" x="5505450" y="3619500"/>
          <p14:tracePt t="12204" x="5513388" y="3619500"/>
          <p14:tracePt t="12212" x="5522913" y="3619500"/>
          <p14:tracePt t="12228" x="5530850" y="3619500"/>
          <p14:tracePt t="12269" x="5538788" y="3619500"/>
          <p14:tracePt t="12293" x="5556250" y="3619500"/>
          <p14:tracePt t="12299" x="5556250" y="3611563"/>
          <p14:tracePt t="12306" x="5573713" y="3611563"/>
          <p14:tracePt t="12315" x="5591175" y="3611563"/>
          <p14:tracePt t="12324" x="5599113" y="3611563"/>
          <p14:tracePt t="12331" x="5607050" y="3611563"/>
          <p14:tracePt t="12339" x="5616575" y="3611563"/>
          <p14:tracePt t="12355" x="5624513" y="3611563"/>
          <p14:tracePt t="12364" x="5632450" y="3611563"/>
          <p14:tracePt t="12371" x="5641975" y="3611563"/>
          <p14:tracePt t="12380" x="5657850" y="3611563"/>
          <p14:tracePt t="12387" x="5675313" y="3611563"/>
          <p14:tracePt t="12399" x="5692775" y="3611563"/>
          <p14:tracePt t="12404" x="5708650" y="3611563"/>
          <p14:tracePt t="12413" x="5735638" y="3611563"/>
          <p14:tracePt t="12419" x="5743575" y="3611563"/>
          <p14:tracePt t="12429" x="5751513" y="3611563"/>
          <p14:tracePt t="12435" x="5761038" y="3611563"/>
          <p14:tracePt t="12451" x="5768975" y="3611563"/>
          <p14:tracePt t="12468" x="5776913" y="3611563"/>
          <p14:tracePt t="12477" x="5786438" y="3611563"/>
          <p14:tracePt t="12483" x="5794375" y="3611563"/>
          <p14:tracePt t="12492" x="5802313" y="3611563"/>
          <p14:tracePt t="12499" x="5819775" y="3611563"/>
          <p14:tracePt t="12508" x="5837238" y="3611563"/>
          <p14:tracePt t="12515" x="5845175" y="3611563"/>
          <p14:tracePt t="12524" x="5862638" y="3611563"/>
          <p14:tracePt t="12531" x="5870575" y="3611563"/>
          <p14:tracePt t="12549" x="5888038" y="3611563"/>
          <p14:tracePt t="12572" x="5895975" y="3611563"/>
          <p14:tracePt t="12581" x="5905500" y="3611563"/>
          <p14:tracePt t="12587" x="5913438" y="3611563"/>
          <p14:tracePt t="12597" x="5930900" y="3611563"/>
          <p14:tracePt t="12603" x="5938838" y="3611563"/>
          <p14:tracePt t="12612" x="5946775" y="3611563"/>
          <p14:tracePt t="12619" x="5956300" y="3611563"/>
          <p14:tracePt t="12627" x="5964238" y="3611563"/>
          <p14:tracePt t="13262" x="5981700" y="3603625"/>
          <p14:tracePt t="13267" x="6040438" y="3594100"/>
          <p14:tracePt t="13278" x="6083300" y="3586163"/>
          <p14:tracePt t="13283" x="6126163" y="3568700"/>
          <p14:tracePt t="13292" x="6159500" y="3568700"/>
          <p14:tracePt t="13299" x="6194425" y="3568700"/>
          <p14:tracePt t="13307" x="6219825" y="3568700"/>
          <p14:tracePt t="13316" x="6235700" y="3560763"/>
          <p14:tracePt t="13324" x="6245225" y="3560763"/>
          <p14:tracePt t="13331" x="6261100" y="3552825"/>
          <p14:tracePt t="13339" x="6270625" y="3552825"/>
          <p14:tracePt t="13346" x="6296025" y="3552825"/>
          <p14:tracePt t="13356" x="6321425" y="3552825"/>
          <p14:tracePt t="13363" x="6346825" y="3552825"/>
          <p14:tracePt t="13371" x="6380163" y="3552825"/>
          <p14:tracePt t="13380" x="6423025" y="3552825"/>
          <p14:tracePt t="13387" x="6456363" y="3552825"/>
          <p14:tracePt t="13396" x="6499225" y="3560763"/>
          <p14:tracePt t="13403" x="6534150" y="3560763"/>
          <p14:tracePt t="13413" x="6626225" y="3578225"/>
          <p14:tracePt t="13418" x="6653213" y="3586163"/>
          <p14:tracePt t="13427" x="6678613" y="3586163"/>
          <p14:tracePt t="13435" x="6711950" y="3594100"/>
          <p14:tracePt t="13443" x="6737350" y="3603625"/>
          <p14:tracePt t="13451" x="6754813" y="3611563"/>
          <p14:tracePt t="13460" x="6788150" y="3619500"/>
          <p14:tracePt t="13467" x="6823075" y="3636963"/>
          <p14:tracePt t="13476" x="6848475" y="3636963"/>
          <p14:tracePt t="13483" x="6873875" y="3646488"/>
          <p14:tracePt t="13492" x="6899275" y="3654425"/>
          <p14:tracePt t="13499" x="6899275" y="3662363"/>
          <p14:tracePt t="13508" x="6915150" y="3662363"/>
          <p14:tracePt t="13515" x="6924675" y="3662363"/>
          <p14:tracePt t="13541" x="6932613" y="3662363"/>
          <p14:tracePt t="13548" x="6942138" y="3662363"/>
          <p14:tracePt t="13573" x="6950075" y="3662363"/>
          <p14:tracePt t="13588" x="6958013" y="3662363"/>
          <p14:tracePt t="13614" x="6967538" y="3662363"/>
          <p14:tracePt t="13636" x="6983413" y="3662363"/>
          <p14:tracePt t="13653" x="6992938" y="3654425"/>
          <p14:tracePt t="13660" x="7008813" y="3646488"/>
          <p14:tracePt t="13667" x="7018338" y="3646488"/>
          <p14:tracePt t="13675" x="7034213" y="3636963"/>
          <p14:tracePt t="13683" x="7043738" y="3636963"/>
          <p14:tracePt t="13700" x="7051675" y="3636963"/>
          <p14:tracePt t="13707" x="7059613" y="3636963"/>
          <p14:tracePt t="13715" x="7069138" y="3636963"/>
          <p14:tracePt t="13731" x="7085013" y="3629025"/>
          <p14:tracePt t="13740" x="7094538" y="3629025"/>
          <p14:tracePt t="13747" x="7102475" y="3629025"/>
          <p14:tracePt t="13756" x="7119938" y="3629025"/>
          <p14:tracePt t="13764" x="7127875" y="3629025"/>
          <p14:tracePt t="13772" x="7145338" y="3629025"/>
          <p14:tracePt t="13780" x="7153275" y="3629025"/>
          <p14:tracePt t="13813" x="7162800" y="3629025"/>
          <p14:tracePt t="13820" x="7170738" y="3619500"/>
          <p14:tracePt t="13835" x="7188200" y="3619500"/>
          <p14:tracePt t="13844" x="7213600" y="3611563"/>
          <p14:tracePt t="13851" x="7229475" y="3603625"/>
          <p14:tracePt t="13859" x="7256463" y="3603625"/>
          <p14:tracePt t="13867" x="7315200" y="3578225"/>
          <p14:tracePt t="13876" x="7323138" y="3568700"/>
          <p14:tracePt t="13883" x="7332663" y="3568700"/>
          <p14:tracePt t="13892" x="7340600" y="3568700"/>
          <p14:tracePt t="13957" x="7348538" y="3568700"/>
          <p14:tracePt t="13981" x="7358063" y="3568700"/>
          <p14:tracePt t="13988" x="7366000" y="3568700"/>
          <p14:tracePt t="14476" x="7391400" y="3568700"/>
          <p14:tracePt t="14485" x="7434263" y="3568700"/>
          <p14:tracePt t="14491" x="7493000" y="3568700"/>
          <p14:tracePt t="14499" x="7578725" y="3568700"/>
          <p14:tracePt t="14508" x="7662863" y="3594100"/>
          <p14:tracePt t="14516" x="7781925" y="3603625"/>
          <p14:tracePt t="14523" x="7893050" y="3629025"/>
          <p14:tracePt t="14530" x="8012113" y="3636963"/>
          <p14:tracePt t="14540" x="8121650" y="3662363"/>
          <p14:tracePt t="14548" x="8250238" y="3671888"/>
          <p14:tracePt t="14555" x="8351838" y="3679825"/>
          <p14:tracePt t="14563" x="8435975" y="3679825"/>
          <p14:tracePt t="14571" x="8513763" y="3679825"/>
          <p14:tracePt t="14581" x="8572500" y="3697288"/>
          <p14:tracePt t="14598" x="8615363" y="3697288"/>
          <p14:tracePt t="14603" x="8640763" y="3697288"/>
          <p14:tracePt t="14613" x="8666163" y="3697288"/>
          <p14:tracePt t="14620" x="8691563" y="3697288"/>
          <p14:tracePt t="14630" x="8709025" y="3697288"/>
          <p14:tracePt t="14636" x="8724900" y="3697288"/>
          <p14:tracePt t="14645" x="8750300" y="3697288"/>
          <p14:tracePt t="14652" x="8777288" y="3687763"/>
          <p14:tracePt t="14659" x="8793163" y="3679825"/>
          <p14:tracePt t="14666" x="8818563" y="3671888"/>
          <p14:tracePt t="14675" x="8853488" y="3662363"/>
          <p14:tracePt t="14683" x="8861425" y="3662363"/>
          <p14:tracePt t="14781" x="8861425" y="3654425"/>
          <p14:tracePt t="14796" x="8836025" y="3654425"/>
          <p14:tracePt t="14803" x="8793163" y="3654425"/>
          <p14:tracePt t="14812" x="8750300" y="3654425"/>
          <p14:tracePt t="14819" x="8709025" y="3646488"/>
          <p14:tracePt t="14830" x="8648700" y="3646488"/>
          <p14:tracePt t="14836" x="8589963" y="3646488"/>
          <p14:tracePt t="14843" x="8521700" y="3646488"/>
          <p14:tracePt t="14851" x="8462963" y="3646488"/>
          <p14:tracePt t="14861" x="8402638" y="3646488"/>
          <p14:tracePt t="14867" x="8343900" y="3646488"/>
          <p14:tracePt t="14877" x="8301038" y="3636963"/>
          <p14:tracePt t="14884" x="8258175" y="3636963"/>
          <p14:tracePt t="14891" x="8224838" y="3636963"/>
          <p14:tracePt t="14899" x="8174038" y="3636963"/>
          <p14:tracePt t="14908" x="8156575" y="3636963"/>
          <p14:tracePt t="14915" x="8131175" y="3636963"/>
          <p14:tracePt t="14931" x="8121650" y="3636963"/>
          <p14:tracePt t="14941" x="8105775" y="3636963"/>
          <p14:tracePt t="14947" x="8096250" y="3636963"/>
          <p14:tracePt t="14958" x="8088313" y="3636963"/>
          <p14:tracePt t="14972" x="8080375" y="3636963"/>
          <p14:tracePt t="15052" x="8070850" y="3636963"/>
          <p14:tracePt t="15276" x="8070850" y="3629025"/>
          <p14:tracePt t="15293" x="8070850" y="3619500"/>
          <p14:tracePt t="15300" x="8070850" y="3611563"/>
          <p14:tracePt t="15308" x="8080375" y="3611563"/>
          <p14:tracePt t="15316" x="8080375" y="3603625"/>
          <p14:tracePt t="15323" x="8088313" y="3594100"/>
          <p14:tracePt t="15340" x="8096250" y="3586163"/>
          <p14:tracePt t="15356" x="8105775" y="3586163"/>
          <p14:tracePt t="15371" x="8105775" y="3578225"/>
          <p14:tracePt t="15388" x="8113713" y="3578225"/>
          <p14:tracePt t="15773" x="8131175" y="3578225"/>
          <p14:tracePt t="15780" x="8207375" y="3578225"/>
          <p14:tracePt t="15787" x="8232775" y="3578225"/>
          <p14:tracePt t="15795" x="8258175" y="3578225"/>
          <p14:tracePt t="15803" x="8283575" y="3578225"/>
          <p14:tracePt t="15811" x="8291513" y="3578225"/>
          <p14:tracePt t="15821" x="8318500" y="3578225"/>
          <p14:tracePt t="15827" x="8343900" y="3578225"/>
          <p14:tracePt t="15835" x="8359775" y="3578225"/>
          <p14:tracePt t="15845" x="8394700" y="3578225"/>
          <p14:tracePt t="15851" x="8420100" y="3578225"/>
          <p14:tracePt t="15861" x="8453438" y="3578225"/>
          <p14:tracePt t="15868" x="8478838" y="3578225"/>
          <p14:tracePt t="15875" x="8513763" y="3578225"/>
          <p14:tracePt t="15884" x="8539163" y="3578225"/>
          <p14:tracePt t="15892" x="8564563" y="3578225"/>
          <p14:tracePt t="15900" x="8597900" y="3578225"/>
          <p14:tracePt t="15907" x="8632825" y="3568700"/>
          <p14:tracePt t="15915" x="8666163" y="3568700"/>
          <p14:tracePt t="15924" x="8691563" y="3568700"/>
          <p14:tracePt t="15931" x="8734425" y="3568700"/>
          <p14:tracePt t="15939" x="8767763" y="3568700"/>
          <p14:tracePt t="15956" x="8810625" y="3568700"/>
          <p14:tracePt t="15964" x="8853488" y="3568700"/>
          <p14:tracePt t="15971" x="8904288" y="3568700"/>
          <p14:tracePt t="15979" x="8947150" y="3578225"/>
          <p14:tracePt t="15988" x="8980488" y="3586163"/>
          <p14:tracePt t="15996" x="9005888" y="3586163"/>
          <p14:tracePt t="16003" x="9023350" y="3594100"/>
          <p14:tracePt t="16013" x="9048750" y="3603625"/>
          <p14:tracePt t="16019" x="9064625" y="3603625"/>
          <p14:tracePt t="16028" x="9074150" y="3611563"/>
          <p14:tracePt t="16035" x="9091613" y="3611563"/>
          <p14:tracePt t="16047" x="9117013" y="3611563"/>
          <p14:tracePt t="16051" x="9150350" y="3611563"/>
          <p14:tracePt t="16060" x="9175750" y="3611563"/>
          <p14:tracePt t="16067" x="9218613" y="3611563"/>
          <p14:tracePt t="16076" x="9251950" y="3611563"/>
          <p14:tracePt t="16083" x="9294813" y="3611563"/>
          <p14:tracePt t="16091" x="9337675" y="3611563"/>
          <p14:tracePt t="16099" x="9371013" y="3611563"/>
          <p14:tracePt t="16108" x="9405938" y="3611563"/>
          <p14:tracePt t="16116" x="9431338" y="3611563"/>
          <p14:tracePt t="16123" x="9464675" y="3611563"/>
          <p14:tracePt t="16131" x="9498013" y="3611563"/>
          <p14:tracePt t="16140" x="9540875" y="3611563"/>
          <p14:tracePt t="16147" x="9583738" y="3611563"/>
          <p14:tracePt t="16156" x="9642475" y="3619500"/>
          <p14:tracePt t="16163" x="9702800" y="3619500"/>
          <p14:tracePt t="16171" x="9771063" y="3619500"/>
          <p14:tracePt t="16178" x="9829800" y="3619500"/>
          <p14:tracePt t="16187" x="9890125" y="3619500"/>
          <p14:tracePt t="16194" x="9931400" y="3629025"/>
          <p14:tracePt t="16203" x="9983788" y="3636963"/>
          <p14:tracePt t="16212" x="10009188" y="3646488"/>
          <p14:tracePt t="16219" x="10050463" y="3662363"/>
          <p14:tracePt t="16228" x="10075863" y="3671888"/>
          <p14:tracePt t="16236" x="10126663" y="3687763"/>
          <p14:tracePt t="16245" x="10298113" y="3738563"/>
          <p14:tracePt t="16251" x="10374313" y="3763963"/>
          <p14:tracePt t="16262" x="10458450" y="3773488"/>
          <p14:tracePt t="16268" x="10544175" y="3773488"/>
          <p14:tracePt t="16277" x="10628313" y="3773488"/>
          <p14:tracePt t="16294" x="10714038" y="3773488"/>
          <p14:tracePt t="16299" x="10782300" y="3773488"/>
          <p14:tracePt t="16307" x="10841038" y="3773488"/>
          <p14:tracePt t="16315" x="10883900" y="3773488"/>
          <p14:tracePt t="16323" x="10917238" y="3773488"/>
          <p14:tracePt t="16331" x="10942638" y="3773488"/>
          <p14:tracePt t="16347" x="10952163" y="3773488"/>
          <p14:tracePt t="16357" x="10960100" y="3773488"/>
          <p14:tracePt t="16363" x="10968038" y="3773488"/>
          <p14:tracePt t="16372" x="10985500" y="3773488"/>
          <p14:tracePt t="16379" x="11002963" y="3773488"/>
          <p14:tracePt t="16388" x="11036300" y="3773488"/>
          <p14:tracePt t="16396" x="11061700" y="3773488"/>
          <p14:tracePt t="16403" x="11104563" y="3773488"/>
          <p14:tracePt t="16413" x="11137900" y="3763963"/>
          <p14:tracePt t="16420" x="11172825" y="3763963"/>
          <p14:tracePt t="16429" x="11188700" y="3756025"/>
          <p14:tracePt t="16436" x="11215688" y="3756025"/>
          <p14:tracePt t="16445" x="11241088" y="3756025"/>
          <p14:tracePt t="16452" x="11256963" y="3748088"/>
          <p14:tracePt t="16460" x="11282363" y="3738563"/>
          <p14:tracePt t="16466" x="11325225" y="3730625"/>
          <p14:tracePt t="16475" x="11342688" y="3722688"/>
          <p14:tracePt t="16484" x="11350625" y="3722688"/>
          <p14:tracePt t="16493" x="11350625" y="3713163"/>
          <p14:tracePt t="16508" x="11360150" y="3713163"/>
          <p14:tracePt t="16589" x="11368088" y="3705225"/>
          <p14:tracePt t="16604" x="11376025" y="3705225"/>
          <p14:tracePt t="16644" x="11385550" y="3697288"/>
          <p14:tracePt t="16652" x="11393488" y="3679825"/>
          <p14:tracePt t="16659" x="11401425" y="3679825"/>
          <p14:tracePt t="16667" x="11401425" y="3662363"/>
          <p14:tracePt t="16675" x="11401425" y="3654425"/>
          <p14:tracePt t="16683" x="11410950" y="3646488"/>
          <p14:tracePt t="16690" x="11410950" y="3636963"/>
          <p14:tracePt t="16699" x="11410950" y="3629025"/>
          <p14:tracePt t="16707" x="11418888" y="3629025"/>
          <p14:tracePt t="16715" x="11418888" y="3619500"/>
          <p14:tracePt t="16740" x="11418888" y="3611563"/>
          <p14:tracePt t="16764" x="11418888" y="3594100"/>
          <p14:tracePt t="16772" x="11418888" y="3586163"/>
          <p14:tracePt t="16788" x="11418888" y="3578225"/>
          <p14:tracePt t="16795" x="11418888" y="3568700"/>
          <p14:tracePt t="16813" x="11418888" y="3560763"/>
          <p14:tracePt t="16820" x="11418888" y="3552825"/>
          <p14:tracePt t="16829" x="11418888" y="3543300"/>
          <p14:tracePt t="16845" x="11410950" y="3535363"/>
          <p14:tracePt t="16851" x="11410950" y="3527425"/>
          <p14:tracePt t="17084" x="11410950" y="3517900"/>
          <p14:tracePt t="17196" x="11410950" y="3509963"/>
          <p14:tracePt t="17212" x="11410950" y="3502025"/>
          <p14:tracePt t="17501" x="11401425" y="3502025"/>
          <p14:tracePt t="17508" x="11368088" y="3502025"/>
          <p14:tracePt t="17514" x="11317288" y="3492500"/>
          <p14:tracePt t="17523" x="11215688" y="3484563"/>
          <p14:tracePt t="17530" x="11061700" y="3475038"/>
          <p14:tracePt t="17540" x="10858500" y="3441700"/>
          <p14:tracePt t="17547" x="10560050" y="3416300"/>
          <p14:tracePt t="17555" x="10194925" y="3355975"/>
          <p14:tracePt t="17564" x="9745663" y="3297238"/>
          <p14:tracePt t="17571" x="9277350" y="3238500"/>
          <p14:tracePt t="17579" x="8767763" y="3160713"/>
          <p14:tracePt t="17587" x="8207375" y="3076575"/>
          <p14:tracePt t="17597" x="7672388" y="2990850"/>
          <p14:tracePt t="17603" x="7137400" y="2914650"/>
          <p14:tracePt t="17611" x="6575425" y="2830513"/>
          <p14:tracePt t="17620" x="6075363" y="2744788"/>
          <p14:tracePt t="17628" x="5565775" y="2668588"/>
          <p14:tracePt t="17636" x="5148263" y="2608263"/>
          <p14:tracePt t="17644" x="4757738" y="2557463"/>
          <p14:tracePt t="17652" x="4425950" y="2516188"/>
          <p14:tracePt t="17661" x="4154488" y="2489200"/>
          <p14:tracePt t="17677" x="3941763" y="2473325"/>
          <p14:tracePt t="17684" x="3789363" y="2463800"/>
          <p14:tracePt t="17692" x="3449638" y="2463800"/>
          <p14:tracePt t="17699" x="3348038" y="2463800"/>
          <p14:tracePt t="17707" x="3254375" y="2463800"/>
          <p14:tracePt t="17715" x="3152775" y="2463800"/>
          <p14:tracePt t="17722" x="3033713" y="2473325"/>
          <p14:tracePt t="17731" x="2940050" y="2489200"/>
          <p14:tracePt t="17739" x="2820988" y="2506663"/>
          <p14:tracePt t="17747" x="2709863" y="2524125"/>
          <p14:tracePt t="17755" x="2590800" y="2557463"/>
          <p14:tracePt t="17764" x="2471738" y="2574925"/>
          <p14:tracePt t="17771" x="2370138" y="2617788"/>
          <p14:tracePt t="17779" x="2286000" y="2643188"/>
          <p14:tracePt t="17787" x="2192338" y="2676525"/>
          <p14:tracePt t="17795" x="2106613" y="2727325"/>
          <p14:tracePt t="17804" x="2038350" y="2752725"/>
          <p14:tracePt t="17812" x="1962150" y="2805113"/>
          <p14:tracePt t="17819" x="1911350" y="2838450"/>
          <p14:tracePt t="17828" x="1852613" y="2897188"/>
          <p14:tracePt t="17835" x="1801813" y="2940050"/>
          <p14:tracePt t="17844" x="1733550" y="3000375"/>
          <p14:tracePt t="17852" x="1682750" y="3051175"/>
          <p14:tracePt t="17862" x="1631950" y="3109913"/>
          <p14:tracePt t="17868" x="1589088" y="3144838"/>
          <p14:tracePt t="17877" x="1546225" y="3221038"/>
          <p14:tracePt t="17884" x="1512888" y="3289300"/>
          <p14:tracePt t="17893" x="1495425" y="3348038"/>
          <p14:tracePt t="17899" x="1470025" y="3408363"/>
          <p14:tracePt t="17908" x="1462088" y="3484563"/>
          <p14:tracePt t="17915" x="1452563" y="3568700"/>
          <p14:tracePt t="17923" x="1444625" y="3629025"/>
          <p14:tracePt t="17931" x="1435100" y="3697288"/>
          <p14:tracePt t="17939" x="1419225" y="3756025"/>
          <p14:tracePt t="17947" x="1419225" y="3816350"/>
          <p14:tracePt t="17955" x="1419225" y="3857625"/>
          <p14:tracePt t="17963" x="1419225" y="3908425"/>
          <p14:tracePt t="17972" x="1419225" y="3925888"/>
          <p14:tracePt t="17978" x="1419225" y="3960813"/>
          <p14:tracePt t="17987" x="1427163" y="3986213"/>
          <p14:tracePt t="17995" x="1435100" y="3994150"/>
          <p14:tracePt t="18011" x="1452563" y="4019550"/>
          <p14:tracePt t="18019" x="1462088" y="4044950"/>
          <p14:tracePt t="18028" x="1477963" y="4052888"/>
          <p14:tracePt t="18045" x="1495425" y="4062413"/>
          <p14:tracePt t="18050" x="1503363" y="4070350"/>
          <p14:tracePt t="18059" x="1503363" y="4079875"/>
          <p14:tracePt t="18067" x="1512888" y="4079875"/>
          <p14:tracePt t="18077" x="1528763" y="4087813"/>
          <p14:tracePt t="18083" x="1546225" y="4105275"/>
          <p14:tracePt t="18091" x="1571625" y="4105275"/>
          <p14:tracePt t="18098" x="1606550" y="4121150"/>
          <p14:tracePt t="18107" x="1657350" y="4146550"/>
          <p14:tracePt t="18115" x="1827213" y="4197350"/>
          <p14:tracePt t="18125" x="1893888" y="4206875"/>
          <p14:tracePt t="18131" x="1971675" y="4206875"/>
          <p14:tracePt t="18139" x="2022475" y="4206875"/>
          <p14:tracePt t="18147" x="2081213" y="4206875"/>
          <p14:tracePt t="18157" x="2116138" y="4206875"/>
          <p14:tracePt t="18164" x="2149475" y="4206875"/>
          <p14:tracePt t="18173" x="2166938" y="4206875"/>
          <p14:tracePt t="18179" x="2192338" y="4197350"/>
          <p14:tracePt t="18187" x="2208213" y="4197350"/>
          <p14:tracePt t="18195" x="2217738" y="4189413"/>
          <p14:tracePt t="18206" x="2235200" y="4189413"/>
          <p14:tracePt t="18211" x="2251075" y="4181475"/>
          <p14:tracePt t="18221" x="2260600" y="4181475"/>
          <p14:tracePt t="18227" x="2286000" y="4171950"/>
          <p14:tracePt t="18235" x="2301875" y="4156075"/>
          <p14:tracePt t="18243" x="2319338" y="4146550"/>
          <p14:tracePt t="18252" x="2327275" y="4130675"/>
          <p14:tracePt t="18260" x="2344738" y="4121150"/>
          <p14:tracePt t="18268" x="2352675" y="4113213"/>
          <p14:tracePt t="18276" x="2362200" y="4105275"/>
          <p14:tracePt t="18283" x="2362200" y="4095750"/>
          <p14:tracePt t="18291" x="2362200" y="4087813"/>
          <p14:tracePt t="18309" x="2370138" y="4070350"/>
          <p14:tracePt t="18323" x="2370138" y="4062413"/>
          <p14:tracePt t="18339" x="2370138" y="4011613"/>
          <p14:tracePt t="18348" x="2370138" y="3994150"/>
          <p14:tracePt t="18356" x="2379663" y="3968750"/>
          <p14:tracePt t="18363" x="2379663" y="3943350"/>
          <p14:tracePt t="18371" x="2379663" y="3935413"/>
          <p14:tracePt t="18380" x="2379663" y="3917950"/>
          <p14:tracePt t="18395" x="2379663" y="3908425"/>
          <p14:tracePt t="18803" x="2370138" y="3908425"/>
          <p14:tracePt t="18995" x="2362200" y="3908425"/>
          <p14:tracePt t="19564" x="2362200" y="3917950"/>
          <p14:tracePt t="19675" x="2352675" y="3917950"/>
          <p14:tracePt t="19731" x="2344738" y="3917950"/>
          <p14:tracePt t="19740" x="2344738" y="3925888"/>
          <p14:tracePt t="19747" x="2336800" y="3925888"/>
          <p14:tracePt t="19755" x="2336800" y="3935413"/>
          <p14:tracePt t="19763" x="2327275" y="3943350"/>
          <p14:tracePt t="19771" x="2311400" y="3943350"/>
          <p14:tracePt t="19778" x="2311400" y="3951288"/>
          <p14:tracePt t="19787" x="2301875" y="3968750"/>
          <p14:tracePt t="19795" x="2286000" y="3968750"/>
          <p14:tracePt t="19805" x="2268538" y="3986213"/>
          <p14:tracePt t="19825" x="2268538" y="4011613"/>
          <p14:tracePt t="19827" x="2260600" y="4011613"/>
          <p14:tracePt t="19834" x="2251075" y="4019550"/>
          <p14:tracePt t="19842" x="2251075" y="4037013"/>
          <p14:tracePt t="19850" x="2243138" y="4037013"/>
          <p14:tracePt t="19858" x="2235200" y="4052888"/>
          <p14:tracePt t="19866" x="2225675" y="4079875"/>
          <p14:tracePt t="19876" x="2217738" y="4095750"/>
          <p14:tracePt t="19883" x="2200275" y="4121150"/>
          <p14:tracePt t="19893" x="2192338" y="4138613"/>
          <p14:tracePt t="19900" x="2174875" y="4164013"/>
          <p14:tracePt t="19909" x="2157413" y="4189413"/>
          <p14:tracePt t="19915" x="2132013" y="4206875"/>
          <p14:tracePt t="19923" x="2124075" y="4232275"/>
          <p14:tracePt t="19931" x="2106613" y="4249738"/>
          <p14:tracePt t="19939" x="2098675" y="4275138"/>
          <p14:tracePt t="19947" x="2098675" y="4283075"/>
          <p14:tracePt t="19955" x="2090738" y="4308475"/>
          <p14:tracePt t="19963" x="2081213" y="4325938"/>
          <p14:tracePt t="19972" x="2073275" y="4351338"/>
          <p14:tracePt t="19987" x="2065338" y="4368800"/>
          <p14:tracePt t="19995" x="2065338" y="4376738"/>
          <p14:tracePt t="20003" x="2065338" y="4384675"/>
          <p14:tracePt t="20011" x="2055813" y="4394200"/>
          <p14:tracePt t="20019" x="2055813" y="4410075"/>
          <p14:tracePt t="20035" x="2055813" y="4427538"/>
          <p14:tracePt t="20044" x="2055813" y="4435475"/>
          <p14:tracePt t="20059" x="2055813" y="4445000"/>
          <p14:tracePt t="20066" x="2055813" y="4452938"/>
          <p14:tracePt t="20195" x="2055813" y="4460875"/>
          <p14:tracePt t="23373" x="2055813" y="4470400"/>
          <p14:tracePt t="23924" x="2055813" y="4478338"/>
          <p14:tracePt t="23989" x="2047875" y="4486275"/>
          <p14:tracePt t="24339" x="2047875" y="4495800"/>
          <p14:tracePt t="24365" x="2047875" y="4503738"/>
          <p14:tracePt t="24372" x="2047875" y="4513263"/>
          <p14:tracePt t="24379" x="2055813" y="4521200"/>
          <p14:tracePt t="24387" x="2065338" y="4521200"/>
          <p14:tracePt t="24395" x="2065338" y="4529138"/>
          <p14:tracePt t="24404" x="2073275" y="4538663"/>
          <p14:tracePt t="24427" x="2073275" y="4546600"/>
          <p14:tracePt t="24436" x="2073275" y="4554538"/>
          <p14:tracePt t="24443" x="2073275" y="4564063"/>
          <p14:tracePt t="24452" x="2073275" y="4572000"/>
          <p14:tracePt t="24458" x="2073275" y="4579938"/>
          <p14:tracePt t="24474" x="2073275" y="4597400"/>
          <p14:tracePt t="24483" x="2081213" y="4614863"/>
          <p14:tracePt t="24491" x="2090738" y="4622800"/>
          <p14:tracePt t="24499" x="2098675" y="4640263"/>
          <p14:tracePt t="24508" x="2098675" y="4657725"/>
          <p14:tracePt t="24515" x="2106613" y="4683125"/>
          <p14:tracePt t="24523" x="2116138" y="4691063"/>
          <p14:tracePt t="24531" x="2132013" y="4741863"/>
          <p14:tracePt t="24540" x="2132013" y="4749800"/>
          <p14:tracePt t="24555" x="2141538" y="4784725"/>
          <p14:tracePt t="24563" x="2141538" y="4818063"/>
          <p14:tracePt t="24573" x="2149475" y="4852988"/>
          <p14:tracePt t="24580" x="2157413" y="4878388"/>
          <p14:tracePt t="24588" x="2174875" y="4919663"/>
          <p14:tracePt t="24595" x="2182813" y="4962525"/>
          <p14:tracePt t="24603" x="2200275" y="4997450"/>
          <p14:tracePt t="24610" x="2208213" y="5030788"/>
          <p14:tracePt t="24618" x="2225675" y="5056188"/>
          <p14:tracePt t="24626" x="2235200" y="5091113"/>
          <p14:tracePt t="24635" x="2251075" y="5124450"/>
          <p14:tracePt t="24643" x="2260600" y="5157788"/>
          <p14:tracePt t="24651" x="2268538" y="5183188"/>
          <p14:tracePt t="24659" x="2268538" y="5235575"/>
          <p14:tracePt t="24667" x="2268538" y="5260975"/>
          <p14:tracePt t="24674" x="2268538" y="5302250"/>
          <p14:tracePt t="24683" x="2268538" y="5337175"/>
          <p14:tracePt t="24691" x="2268538" y="5370513"/>
          <p14:tracePt t="24699" x="2268538" y="5387975"/>
          <p14:tracePt t="24707" x="2268538" y="5413375"/>
          <p14:tracePt t="24714" x="2268538" y="5430838"/>
          <p14:tracePt t="24723" x="2268538" y="5446713"/>
          <p14:tracePt t="24731" x="2268538" y="5456238"/>
          <p14:tracePt t="24739" x="2268538" y="5472113"/>
          <p14:tracePt t="24748" x="2260600" y="5481638"/>
          <p14:tracePt t="24757" x="2260600" y="5514975"/>
          <p14:tracePt t="24763" x="2260600" y="5540375"/>
          <p14:tracePt t="24774" x="2260600" y="5565775"/>
          <p14:tracePt t="24779" x="2251075" y="5575300"/>
          <p14:tracePt t="24789" x="2243138" y="5600700"/>
          <p14:tracePt t="24794" x="2235200" y="5616575"/>
          <p14:tracePt t="24804" x="2235200" y="5626100"/>
          <p14:tracePt t="24811" x="2235200" y="5651500"/>
          <p14:tracePt t="24824" x="2235200" y="5676900"/>
          <p14:tracePt t="24827" x="2235200" y="5694363"/>
          <p14:tracePt t="24835" x="2235200" y="5719763"/>
          <p14:tracePt t="24843" x="2243138" y="5735638"/>
          <p14:tracePt t="24852" x="2260600" y="5761038"/>
          <p14:tracePt t="24859" x="2268538" y="5770563"/>
          <p14:tracePt t="24868" x="2276475" y="5778500"/>
          <p14:tracePt t="24875" x="2293938" y="5795963"/>
          <p14:tracePt t="24891" x="2293938" y="5813425"/>
          <p14:tracePt t="24900" x="2293938" y="5829300"/>
          <p14:tracePt t="24908" x="2301875" y="5880100"/>
          <p14:tracePt t="24915" x="2311400" y="5915025"/>
          <p14:tracePt t="24922" x="2311400" y="5948363"/>
          <p14:tracePt t="24931" x="2311400" y="5973763"/>
          <p14:tracePt t="24939" x="2311400" y="5983288"/>
          <p14:tracePt t="24947" x="2301875" y="5999163"/>
          <p14:tracePt t="24957" x="2286000" y="6008688"/>
          <p14:tracePt t="24963" x="2286000" y="6016625"/>
          <p14:tracePt t="24975" x="2268538" y="6016625"/>
          <p14:tracePt t="24979" x="2260600" y="6016625"/>
          <p14:tracePt t="24996" x="2235200" y="6016625"/>
          <p14:tracePt t="25020" x="2225675" y="6016625"/>
          <p14:tracePt t="25085" x="2217738" y="6016625"/>
          <p14:tracePt t="25091" x="2208213" y="6016625"/>
          <p14:tracePt t="25164" x="2192338" y="6016625"/>
          <p14:tracePt t="25172" x="2182813" y="6016625"/>
          <p14:tracePt t="25180" x="2166938" y="6016625"/>
          <p14:tracePt t="25188" x="2149475" y="6016625"/>
          <p14:tracePt t="25204" x="2141538" y="6016625"/>
          <p14:tracePt t="25212" x="2132013" y="6016625"/>
          <p14:tracePt t="25276" x="2124075" y="6016625"/>
          <p14:tracePt t="25284" x="2116138" y="6016625"/>
          <p14:tracePt t="25291" x="2106613" y="6016625"/>
          <p14:tracePt t="25324" x="2106613" y="6024563"/>
          <p14:tracePt t="25388" x="2098675" y="6024563"/>
          <p14:tracePt t="25396" x="2081213" y="6024563"/>
          <p14:tracePt t="25404" x="2073275" y="6016625"/>
          <p14:tracePt t="25411" x="2065338" y="6016625"/>
          <p14:tracePt t="25419" x="2055813" y="6016625"/>
          <p14:tracePt t="25427" x="2047875" y="6008688"/>
          <p14:tracePt t="25443" x="2038350" y="6008688"/>
          <p14:tracePt t="31854" x="2038350" y="6016625"/>
          <p14:tracePt t="31859" x="2030413" y="6016625"/>
          <p14:tracePt t="31963" x="2030413" y="6024563"/>
          <p14:tracePt t="33755" x="2030413" y="6034088"/>
          <p14:tracePt t="34325" x="2030413" y="6042025"/>
          <p14:tracePt t="34332" x="2030413" y="6049963"/>
          <p14:tracePt t="34627" x="2030413" y="6059488"/>
          <p14:tracePt t="34866" x="2030413" y="6067425"/>
          <p14:tracePt t="36084" x="2030413" y="6076950"/>
          <p14:tracePt t="36987" x="2030413" y="6084888"/>
          <p14:tracePt t="37029" x="2030413" y="6092825"/>
          <p14:tracePt t="37859" x="2030413" y="6102350"/>
          <p14:tracePt t="39307" x="2038350" y="6102350"/>
          <p14:tracePt t="39339" x="2047875" y="6102350"/>
          <p14:tracePt t="40739" x="2047875" y="6110288"/>
          <p14:tracePt t="43636" x="2055813" y="6110288"/>
          <p14:tracePt t="43876" x="2055813" y="6118225"/>
          <p14:tracePt t="43909" x="2055813" y="6127750"/>
          <p14:tracePt t="43916" x="2055813" y="6135688"/>
          <p14:tracePt t="43931" x="2065338" y="6135688"/>
          <p14:tracePt t="43964" x="2065338" y="6143625"/>
          <p14:tracePt t="45437" x="2065338" y="6153150"/>
          <p14:tracePt t="46653" x="2055813" y="6153150"/>
          <p14:tracePt t="46668" x="2038350" y="6143625"/>
          <p14:tracePt t="46781" x="2030413" y="6143625"/>
          <p14:tracePt t="46804" x="2022475" y="6143625"/>
          <p14:tracePt t="46811" x="2012950" y="6135688"/>
          <p14:tracePt t="46819" x="2005013" y="6135688"/>
          <p14:tracePt t="46827" x="2005013" y="6127750"/>
          <p14:tracePt t="46835" x="1997075" y="6127750"/>
          <p14:tracePt t="46842" x="1979613" y="6118225"/>
          <p14:tracePt t="46859" x="1962150" y="6118225"/>
          <p14:tracePt t="46867" x="1954213" y="6118225"/>
          <p14:tracePt t="46876" x="1946275" y="6110288"/>
          <p14:tracePt t="46883" x="1911350" y="6102350"/>
          <p14:tracePt t="46892" x="1893888" y="6092825"/>
          <p14:tracePt t="46900" x="1878013" y="6092825"/>
          <p14:tracePt t="46910" x="1860550" y="6084888"/>
          <p14:tracePt t="46914" x="1835150" y="6076950"/>
          <p14:tracePt t="46930" x="1809750" y="6067425"/>
          <p14:tracePt t="46939" x="1776413" y="6049963"/>
          <p14:tracePt t="46947" x="1733550" y="6042025"/>
          <p14:tracePt t="46956" x="1673225" y="6024563"/>
          <p14:tracePt t="46963" x="1614488" y="6016625"/>
          <p14:tracePt t="46971" x="1520825" y="5991225"/>
          <p14:tracePt t="46980" x="1452563" y="5973763"/>
          <p14:tracePt t="46988" x="1358900" y="5948363"/>
          <p14:tracePt t="46995" x="1290638" y="5922963"/>
          <p14:tracePt t="47005" x="1214438" y="5905500"/>
          <p14:tracePt t="47011" x="1155700" y="5880100"/>
          <p14:tracePt t="47019" x="1104900" y="5864225"/>
          <p14:tracePt t="47027" x="1054100" y="5846763"/>
          <p14:tracePt t="47037" x="1011238" y="5838825"/>
          <p14:tracePt t="47043" x="960438" y="5821363"/>
          <p14:tracePt t="47051" x="917575" y="5813425"/>
          <p14:tracePt t="47059" x="866775" y="5788025"/>
          <p14:tracePt t="47066" x="806450" y="5778500"/>
          <p14:tracePt t="47076" x="747713" y="5761038"/>
          <p14:tracePt t="47082" x="661988" y="5735638"/>
          <p14:tracePt t="47092" x="569913" y="5702300"/>
          <p14:tracePt t="47099" x="484188" y="5684838"/>
          <p14:tracePt t="47110" x="390525" y="5651500"/>
          <p14:tracePt t="47116" x="306388" y="5626100"/>
          <p14:tracePt t="47125" x="58738" y="5489575"/>
          <p14:tracePt t="49140" x="3703638" y="390525"/>
          <p14:tracePt t="49140" x="4154488" y="466725"/>
          <p14:tracePt t="49140" x="4605338" y="544513"/>
          <p14:tracePt t="49140" x="5013325" y="560388"/>
          <p14:tracePt t="49140" x="5386388" y="560388"/>
          <p14:tracePt t="49140" x="5675313" y="560388"/>
          <p14:tracePt t="49140" x="5981700" y="534988"/>
          <p14:tracePt t="49140" x="6227763" y="492125"/>
          <p14:tracePt t="49140" x="6483350" y="441325"/>
          <p14:tracePt t="49140" x="6678613" y="400050"/>
          <p14:tracePt t="49140" x="6881813" y="339725"/>
          <p14:tracePt t="49140" x="7059613" y="288925"/>
          <p14:tracePt t="49140" x="7188200" y="238125"/>
          <p14:tracePt t="49140" x="7323138" y="177800"/>
          <p14:tracePt t="49140" x="7434263" y="136525"/>
          <p14:tracePt t="49140" x="7545388" y="76200"/>
          <p14:tracePt t="49140" x="7646988" y="17463"/>
        </p14:tracePtLst>
      </p14:laserTrace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⑤加算の要件について</a:t>
            </a:r>
            <a:endParaRPr kumimoji="1" lang="ja-JP" altLang="en-US" b="1" dirty="0">
              <a:solidFill>
                <a:srgbClr val="00B050"/>
              </a:solidFill>
            </a:endParaRPr>
          </a:p>
        </p:txBody>
      </p:sp>
      <p:sp>
        <p:nvSpPr>
          <p:cNvPr id="3" name="コンテンツ プレースホルダー 2"/>
          <p:cNvSpPr>
            <a:spLocks noGrp="1"/>
          </p:cNvSpPr>
          <p:nvPr>
            <p:ph idx="1"/>
          </p:nvPr>
        </p:nvSpPr>
        <p:spPr>
          <a:xfrm>
            <a:off x="1724025" y="1685925"/>
            <a:ext cx="10277475" cy="4908057"/>
          </a:xfrm>
        </p:spPr>
        <p:txBody>
          <a:bodyPr>
            <a:noAutofit/>
          </a:bodyPr>
          <a:lstStyle/>
          <a:p>
            <a:pPr marL="0" indent="0">
              <a:buNone/>
            </a:pPr>
            <a:r>
              <a:rPr lang="ja-JP" altLang="en-US" sz="2400" b="1" dirty="0"/>
              <a:t>加算の取得要件を満たしていないもの</a:t>
            </a:r>
            <a:r>
              <a:rPr lang="ja-JP" altLang="en-US" sz="2400" dirty="0"/>
              <a:t>がありました。</a:t>
            </a:r>
            <a:endParaRPr lang="en-US" altLang="ja-JP" sz="2400" dirty="0"/>
          </a:p>
          <a:p>
            <a:pPr marL="0" indent="0">
              <a:buNone/>
            </a:pPr>
            <a:r>
              <a:rPr lang="ja-JP" altLang="en-US" sz="2000" dirty="0"/>
              <a:t>以前から取ってる加算でも、担当者の変更や、改正により要件の変更があったりした場合、要件を満たしてないことに気づかないまま取り続けてしまっているケースがあります。</a:t>
            </a:r>
            <a:endParaRPr lang="en-US" altLang="ja-JP" sz="2000" dirty="0"/>
          </a:p>
          <a:p>
            <a:pPr marL="0" indent="0">
              <a:buNone/>
            </a:pPr>
            <a:r>
              <a:rPr lang="ja-JP" altLang="en-US" sz="2400" dirty="0"/>
              <a:t>　</a:t>
            </a:r>
            <a:r>
              <a:rPr lang="ja-JP" altLang="en-US" sz="2000" b="1" dirty="0"/>
              <a:t>例）　地域密着型通所介護</a:t>
            </a:r>
            <a:endParaRPr lang="en-US" altLang="ja-JP" sz="2000" b="1" dirty="0"/>
          </a:p>
          <a:p>
            <a:pPr marL="0" indent="0">
              <a:buNone/>
            </a:pPr>
            <a:r>
              <a:rPr lang="ja-JP" altLang="en-US" sz="2000" b="1" dirty="0"/>
              <a:t>　　「個別機能訓練加算」</a:t>
            </a:r>
            <a:endParaRPr lang="en-US" altLang="ja-JP" sz="2000" b="1" dirty="0"/>
          </a:p>
          <a:p>
            <a:pPr marL="0" indent="0">
              <a:buNone/>
            </a:pPr>
            <a:r>
              <a:rPr lang="ja-JP" altLang="en-US" sz="2000" dirty="0"/>
              <a:t>　　　・・・機能訓練指導員等が利用者の居宅を３か月に１回訪問し、訓練計画の進</a:t>
            </a:r>
            <a:endParaRPr lang="en-US" altLang="ja-JP" sz="2000" dirty="0"/>
          </a:p>
          <a:p>
            <a:pPr marL="0" indent="0">
              <a:buNone/>
            </a:pPr>
            <a:r>
              <a:rPr lang="ja-JP" altLang="en-US" sz="2000" dirty="0"/>
              <a:t>　　　　　　捗状況等を説明し、必要に応じて個別機能訓練計画の見直し等が必要です</a:t>
            </a:r>
            <a:endParaRPr lang="en-US" altLang="ja-JP" sz="2000" dirty="0"/>
          </a:p>
          <a:p>
            <a:pPr marL="0" indent="0">
              <a:buNone/>
            </a:pPr>
            <a:r>
              <a:rPr lang="ja-JP" altLang="en-US" sz="2000" dirty="0"/>
              <a:t>　　　　　　が、訪問してなかったり、その記録が無いものがありました。　　</a:t>
            </a:r>
            <a:endParaRPr lang="en-US" altLang="ja-JP" sz="2000" dirty="0"/>
          </a:p>
          <a:p>
            <a:pPr marL="0" indent="0">
              <a:buNone/>
            </a:pPr>
            <a:r>
              <a:rPr lang="ja-JP" altLang="en-US" sz="2400" dirty="0"/>
              <a:t>　　→　事業所の取っている加算の要件を確認してください。</a:t>
            </a:r>
            <a:endParaRPr lang="en-US" altLang="ja-JP"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14</a:t>
            </a:fld>
            <a:endParaRPr kumimoji="1" lang="ja-JP" altLang="en-US"/>
          </a:p>
        </p:txBody>
      </p:sp>
      <p:pic>
        <p:nvPicPr>
          <p:cNvPr id="7" name="オーディオ 6">
            <a:hlinkClick r:id="" action="ppaction://media"/>
            <a:extLst>
              <a:ext uri="{FF2B5EF4-FFF2-40B4-BE49-F238E27FC236}">
                <a16:creationId xmlns:a16="http://schemas.microsoft.com/office/drawing/2014/main" id="{16E65F4F-BCFB-48A5-978F-57B5C4CEFA2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372298278"/>
      </p:ext>
    </p:extLst>
  </p:cSld>
  <p:clrMapOvr>
    <a:masterClrMapping/>
  </p:clrMapOvr>
  <mc:AlternateContent xmlns:mc="http://schemas.openxmlformats.org/markup-compatibility/2006" xmlns:p14="http://schemas.microsoft.com/office/powerpoint/2010/main">
    <mc:Choice Requires="p14">
      <p:transition spd="slow" p14:dur="2000" advTm="57479"/>
    </mc:Choice>
    <mc:Fallback xmlns="">
      <p:transition spd="slow" advTm="574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extLst>
    <p:ext uri="{3A86A75C-4F4B-4683-9AE1-C65F6400EC91}">
      <p14:laserTraceLst xmlns:p14="http://schemas.microsoft.com/office/powerpoint/2010/main">
        <p14:tracePtLst>
          <p14:tracePt t="294" x="2514600" y="646113"/>
          <p14:tracePt t="302" x="2514600" y="654050"/>
          <p14:tracePt t="334" x="2514600" y="671513"/>
          <p14:tracePt t="342" x="2514600" y="679450"/>
          <p14:tracePt t="357" x="2514600" y="696913"/>
          <p14:tracePt t="366" x="2514600" y="704850"/>
          <p14:tracePt t="376" x="2506663" y="722313"/>
          <p14:tracePt t="382" x="2497138" y="747713"/>
          <p14:tracePt t="390" x="2497138" y="755650"/>
          <p14:tracePt t="398" x="2497138" y="790575"/>
          <p14:tracePt t="406" x="2489200" y="823913"/>
          <p14:tracePt t="414" x="2489200" y="866775"/>
          <p14:tracePt t="423" x="2489200" y="909638"/>
          <p14:tracePt t="429" x="2489200" y="1036638"/>
          <p14:tracePt t="438" x="2489200" y="1069975"/>
          <p14:tracePt t="445" x="2489200" y="1112838"/>
          <p14:tracePt t="454" x="2489200" y="1138238"/>
          <p14:tracePt t="462" x="2489200" y="1163638"/>
          <p14:tracePt t="470" x="2489200" y="1181100"/>
          <p14:tracePt t="478" x="2489200" y="1189038"/>
          <p14:tracePt t="486" x="2489200" y="1198563"/>
          <p14:tracePt t="743" x="2481263" y="1189038"/>
          <p14:tracePt t="751" x="2463800" y="1173163"/>
          <p14:tracePt t="758" x="2438400" y="1173163"/>
          <p14:tracePt t="765" x="2413000" y="1147763"/>
          <p14:tracePt t="774" x="2379663" y="1112838"/>
          <p14:tracePt t="782" x="2327275" y="1079500"/>
          <p14:tracePt t="793" x="2276475" y="1036638"/>
          <p14:tracePt t="798" x="2225675" y="985838"/>
          <p14:tracePt t="809" x="2174875" y="942975"/>
          <p14:tracePt t="813" x="2124075" y="900113"/>
          <p14:tracePt t="821" x="2081213" y="866775"/>
          <p14:tracePt t="829" x="2055813" y="841375"/>
          <p14:tracePt t="838" x="2030413" y="815975"/>
          <p14:tracePt t="845" x="2030413" y="808038"/>
          <p14:tracePt t="854" x="2022475" y="790575"/>
          <p14:tracePt t="862" x="2012950" y="790575"/>
          <p14:tracePt t="1112" x="2030413" y="790575"/>
          <p14:tracePt t="1119" x="2047875" y="790575"/>
          <p14:tracePt t="1126" x="2073275" y="790575"/>
          <p14:tracePt t="1134" x="2098675" y="790575"/>
          <p14:tracePt t="1142" x="2157413" y="765175"/>
          <p14:tracePt t="1150" x="2182813" y="755650"/>
          <p14:tracePt t="1157" x="2208213" y="755650"/>
          <p14:tracePt t="1165" x="2217738" y="755650"/>
          <p14:tracePt t="1173" x="2225675" y="755650"/>
          <p14:tracePt t="1182" x="2235200" y="755650"/>
          <p14:tracePt t="1190" x="2243138" y="755650"/>
          <p14:tracePt t="1207" x="2251075" y="755650"/>
          <p14:tracePt t="1215" x="2260600" y="755650"/>
          <p14:tracePt t="1223" x="2268538" y="765175"/>
          <p14:tracePt t="1229" x="2293938" y="773113"/>
          <p14:tracePt t="1238" x="2327275" y="781050"/>
          <p14:tracePt t="1245" x="2370138" y="798513"/>
          <p14:tracePt t="1254" x="2446338" y="823913"/>
          <p14:tracePt t="1262" x="2524125" y="841375"/>
          <p14:tracePt t="1271" x="2608263" y="866775"/>
          <p14:tracePt t="1277" x="2684463" y="874713"/>
          <p14:tracePt t="1285" x="2760663" y="892175"/>
          <p14:tracePt t="1294" x="2820988" y="909638"/>
          <p14:tracePt t="1302" x="2879725" y="917575"/>
          <p14:tracePt t="1310" x="2940050" y="925513"/>
          <p14:tracePt t="1318" x="2973388" y="925513"/>
          <p14:tracePt t="1327" x="2990850" y="925513"/>
          <p14:tracePt t="1334" x="3008313" y="925513"/>
          <p14:tracePt t="1783" x="3008313" y="935038"/>
          <p14:tracePt t="1790" x="2998788" y="935038"/>
          <p14:tracePt t="2007" x="2998788" y="942975"/>
          <p14:tracePt t="2111" x="2990850" y="942975"/>
          <p14:tracePt t="3534" x="2973388" y="952500"/>
          <p14:tracePt t="3542" x="2965450" y="968375"/>
          <p14:tracePt t="3550" x="2947988" y="977900"/>
          <p14:tracePt t="3558" x="2922588" y="993775"/>
          <p14:tracePt t="3567" x="2905125" y="1011238"/>
          <p14:tracePt t="3573" x="2889250" y="1028700"/>
          <p14:tracePt t="3583" x="2889250" y="1036638"/>
          <p14:tracePt t="3591" x="2879725" y="1054100"/>
          <p14:tracePt t="3597" x="2871788" y="1069975"/>
          <p14:tracePt t="3606" x="2863850" y="1087438"/>
          <p14:tracePt t="3613" x="2863850" y="1104900"/>
          <p14:tracePt t="3624" x="2854325" y="1130300"/>
          <p14:tracePt t="3630" x="2846388" y="1155700"/>
          <p14:tracePt t="3640" x="2838450" y="1189038"/>
          <p14:tracePt t="3646" x="2820988" y="1206500"/>
          <p14:tracePt t="3657" x="2811463" y="1231900"/>
          <p14:tracePt t="3661" x="2778125" y="1266825"/>
          <p14:tracePt t="3670" x="2709863" y="1376363"/>
          <p14:tracePt t="3677" x="2676525" y="1411288"/>
          <p14:tracePt t="3686" x="2641600" y="1462088"/>
          <p14:tracePt t="3694" x="2616200" y="1495425"/>
          <p14:tracePt t="3702" x="2590800" y="1538288"/>
          <p14:tracePt t="3709" x="2574925" y="1563688"/>
          <p14:tracePt t="3718" x="2549525" y="1597025"/>
          <p14:tracePt t="3726" x="2532063" y="1614488"/>
          <p14:tracePt t="3735" x="2514600" y="1631950"/>
          <p14:tracePt t="3742" x="2497138" y="1665288"/>
          <p14:tracePt t="3750" x="2481263" y="1682750"/>
          <p14:tracePt t="3759" x="2455863" y="1708150"/>
          <p14:tracePt t="3775" x="2446338" y="1733550"/>
          <p14:tracePt t="3782" x="2420938" y="1751013"/>
          <p14:tracePt t="3790" x="2405063" y="1758950"/>
          <p14:tracePt t="3797" x="2387600" y="1776413"/>
          <p14:tracePt t="3807" x="2370138" y="1784350"/>
          <p14:tracePt t="3814" x="2370138" y="1793875"/>
          <p14:tracePt t="3823" x="2362200" y="1793875"/>
          <p14:tracePt t="3839" x="2352675" y="1801813"/>
          <p14:tracePt t="3857" x="2352675" y="1809750"/>
          <p14:tracePt t="3863" x="2344738" y="1809750"/>
          <p14:tracePt t="3872" x="2327275" y="1819275"/>
          <p14:tracePt t="3886" x="2319338" y="1819275"/>
          <p14:tracePt t="3894" x="2311400" y="1827213"/>
          <p14:tracePt t="3903" x="2301875" y="1835150"/>
          <p14:tracePt t="3910" x="2293938" y="1844675"/>
          <p14:tracePt t="3918" x="2286000" y="1844675"/>
          <p14:tracePt t="3926" x="2286000" y="1852613"/>
          <p14:tracePt t="3933" x="2276475" y="1860550"/>
          <p14:tracePt t="3949" x="2260600" y="1870075"/>
          <p14:tracePt t="3958" x="2235200" y="1885950"/>
          <p14:tracePt t="3966" x="2200275" y="1903413"/>
          <p14:tracePt t="3973" x="2157413" y="1938338"/>
          <p14:tracePt t="3982" x="2090738" y="1963738"/>
          <p14:tracePt t="3991" x="2030413" y="1989138"/>
          <p14:tracePt t="3998" x="1962150" y="2030413"/>
          <p14:tracePt t="4006" x="1903413" y="2047875"/>
          <p14:tracePt t="4014" x="1852613" y="2082800"/>
          <p14:tracePt t="4027" x="1817688" y="2098675"/>
          <p14:tracePt t="4029" x="1784350" y="2116138"/>
          <p14:tracePt t="4039" x="1758950" y="2124075"/>
          <p14:tracePt t="4046" x="1741488" y="2141538"/>
          <p14:tracePt t="4056" x="1724025" y="2141538"/>
          <p14:tracePt t="4062" x="1708150" y="2149475"/>
          <p14:tracePt t="4070" x="1698625" y="2159000"/>
          <p14:tracePt t="4086" x="1682750" y="2166938"/>
          <p14:tracePt t="4174" x="1673225" y="2166938"/>
          <p14:tracePt t="4183" x="1665288" y="2166938"/>
          <p14:tracePt t="4199" x="1657350" y="2174875"/>
          <p14:tracePt t="7486" x="1657350" y="2184400"/>
          <p14:tracePt t="7959" x="1657350" y="2192338"/>
          <p14:tracePt t="7983" x="1657350" y="2200275"/>
          <p14:tracePt t="7998" x="1657350" y="2209800"/>
          <p14:tracePt t="8006" x="1647825" y="2209800"/>
          <p14:tracePt t="8608" x="1647825" y="2217738"/>
          <p14:tracePt t="8622" x="1647825" y="2227263"/>
          <p14:tracePt t="8631" x="1639888" y="2235200"/>
          <p14:tracePt t="8654" x="1639888" y="2252663"/>
          <p14:tracePt t="8661" x="1631950" y="2252663"/>
          <p14:tracePt t="8670" x="1622425" y="2260600"/>
          <p14:tracePt t="8677" x="1622425" y="2278063"/>
          <p14:tracePt t="8687" x="1614488" y="2278063"/>
          <p14:tracePt t="8694" x="1614488" y="2293938"/>
          <p14:tracePt t="8704" x="1606550" y="2303463"/>
          <p14:tracePt t="8710" x="1606550" y="2311400"/>
          <p14:tracePt t="8722" x="1606550" y="2354263"/>
          <p14:tracePt t="8726" x="1597025" y="2371725"/>
          <p14:tracePt t="8734" x="1597025" y="2379663"/>
          <p14:tracePt t="8741" x="1597025" y="2397125"/>
          <p14:tracePt t="8750" x="1597025" y="2413000"/>
          <p14:tracePt t="8758" x="1589088" y="2422525"/>
          <p14:tracePt t="8766" x="1579563" y="2438400"/>
          <p14:tracePt t="8774" x="1571625" y="2455863"/>
          <p14:tracePt t="8782" x="1563688" y="2473325"/>
          <p14:tracePt t="8790" x="1554163" y="2473325"/>
          <p14:tracePt t="8798" x="1546225" y="2481263"/>
          <p14:tracePt t="8806" x="1538288" y="2498725"/>
          <p14:tracePt t="8832" x="1528763" y="2506663"/>
          <p14:tracePt t="15486" x="1528763" y="2516188"/>
          <p14:tracePt t="15734" x="1528763" y="2524125"/>
          <p14:tracePt t="16230" x="1528763" y="2532063"/>
          <p14:tracePt t="16239" x="1528763" y="2541588"/>
          <p14:tracePt t="16247" x="1528763" y="2549525"/>
          <p14:tracePt t="16254" x="1528763" y="2557463"/>
          <p14:tracePt t="16270" x="1528763" y="2566988"/>
          <p14:tracePt t="16286" x="1528763" y="2574925"/>
          <p14:tracePt t="16335" x="1528763" y="2582863"/>
          <p14:tracePt t="16381" x="1528763" y="2592388"/>
          <p14:tracePt t="16398" x="1528763" y="2600325"/>
          <p14:tracePt t="16406" x="1546225" y="2617788"/>
          <p14:tracePt t="16414" x="1554163" y="2633663"/>
          <p14:tracePt t="16421" x="1563688" y="2643188"/>
          <p14:tracePt t="16432" x="1579563" y="2651125"/>
          <p14:tracePt t="16438" x="1589088" y="2660650"/>
          <p14:tracePt t="16446" x="1597025" y="2668588"/>
          <p14:tracePt t="16454" x="1614488" y="2676525"/>
          <p14:tracePt t="16463" x="1622425" y="2693988"/>
          <p14:tracePt t="16558" x="1631950" y="2693988"/>
          <p14:tracePt t="16566" x="1631950" y="2701925"/>
          <p14:tracePt t="16574" x="1639888" y="2701925"/>
          <p14:tracePt t="16598" x="1647825" y="2701925"/>
          <p14:tracePt t="16607" x="1657350" y="2701925"/>
          <p14:tracePt t="16613" x="1665288" y="2701925"/>
          <p14:tracePt t="16621" x="1673225" y="2701925"/>
          <p14:tracePt t="16630" x="1682750" y="2701925"/>
          <p14:tracePt t="16637" x="1698625" y="2701925"/>
          <p14:tracePt t="16647" x="1708150" y="2701925"/>
          <p14:tracePt t="16654" x="1716088" y="2701925"/>
          <p14:tracePt t="16663" x="1724025" y="2701925"/>
          <p14:tracePt t="16669" x="1733550" y="2701925"/>
          <p14:tracePt t="16678" x="1741488" y="2701925"/>
          <p14:tracePt t="16685" x="1749425" y="2693988"/>
          <p14:tracePt t="16694" x="1766888" y="2693988"/>
          <p14:tracePt t="16701" x="1776413" y="2686050"/>
          <p14:tracePt t="16710" x="1792288" y="2686050"/>
          <p14:tracePt t="16718" x="1817688" y="2676525"/>
          <p14:tracePt t="16725" x="1852613" y="2676525"/>
          <p14:tracePt t="16734" x="1868488" y="2676525"/>
          <p14:tracePt t="16743" x="1903413" y="2676525"/>
          <p14:tracePt t="16750" x="1928813" y="2668588"/>
          <p14:tracePt t="16758" x="1936750" y="2660650"/>
          <p14:tracePt t="16765" x="1954213" y="2660650"/>
          <p14:tracePt t="16774" x="1971675" y="2651125"/>
          <p14:tracePt t="16790" x="1987550" y="2651125"/>
          <p14:tracePt t="16797" x="1997075" y="2651125"/>
          <p14:tracePt t="16806" x="2005013" y="2643188"/>
          <p14:tracePt t="16816" x="2012950" y="2643188"/>
          <p14:tracePt t="16821" x="2022475" y="2633663"/>
          <p14:tracePt t="16831" x="2038350" y="2633663"/>
          <p14:tracePt t="16838" x="2055813" y="2625725"/>
          <p14:tracePt t="16850" x="2090738" y="2625725"/>
          <p14:tracePt t="16854" x="2116138" y="2625725"/>
          <p14:tracePt t="16862" x="2141538" y="2625725"/>
          <p14:tracePt t="16870" x="2208213" y="2625725"/>
          <p14:tracePt t="16878" x="2225675" y="2625725"/>
          <p14:tracePt t="16895" x="2251075" y="2625725"/>
          <p14:tracePt t="16902" x="2276475" y="2625725"/>
          <p14:tracePt t="16910" x="2293938" y="2625725"/>
          <p14:tracePt t="16918" x="2327275" y="2625725"/>
          <p14:tracePt t="16925" x="2352675" y="2625725"/>
          <p14:tracePt t="16934" x="2379663" y="2625725"/>
          <p14:tracePt t="16943" x="2395538" y="2625725"/>
          <p14:tracePt t="16951" x="2420938" y="2625725"/>
          <p14:tracePt t="16957" x="2430463" y="2625725"/>
          <p14:tracePt t="16966" x="2446338" y="2625725"/>
          <p14:tracePt t="16973" x="2455863" y="2625725"/>
          <p14:tracePt t="17031" x="2463800" y="2625725"/>
          <p14:tracePt t="17038" x="2481263" y="2625725"/>
          <p14:tracePt t="17048" x="2489200" y="2633663"/>
          <p14:tracePt t="17053" x="2514600" y="2651125"/>
          <p14:tracePt t="17061" x="2532063" y="2660650"/>
          <p14:tracePt t="17070" x="2540000" y="2668588"/>
          <p14:tracePt t="17079" x="2540000" y="2676525"/>
          <p14:tracePt t="17086" x="2549525" y="2686050"/>
          <p14:tracePt t="17093" x="2557463" y="2686050"/>
          <p14:tracePt t="17102" x="2565400" y="2701925"/>
          <p14:tracePt t="17110" x="2565400" y="2711450"/>
          <p14:tracePt t="17134" x="2574925" y="2711450"/>
          <p14:tracePt t="17238" x="2582863" y="2711450"/>
          <p14:tracePt t="19775" x="2582863" y="2719388"/>
          <p14:tracePt t="19783" x="2582863" y="2727325"/>
          <p14:tracePt t="19798" x="2582863" y="2736850"/>
          <p14:tracePt t="22344" x="2582863" y="2744788"/>
          <p14:tracePt t="22350" x="2600325" y="2752725"/>
          <p14:tracePt t="22359" x="2616200" y="2770188"/>
          <p14:tracePt t="22375" x="2633663" y="2787650"/>
          <p14:tracePt t="22383" x="2641600" y="2805113"/>
          <p14:tracePt t="22391" x="2659063" y="2820988"/>
          <p14:tracePt t="22398" x="2676525" y="2838450"/>
          <p14:tracePt t="22406" x="2693988" y="2855913"/>
          <p14:tracePt t="22414" x="2693988" y="2863850"/>
          <p14:tracePt t="22424" x="2719388" y="2889250"/>
          <p14:tracePt t="22431" x="2727325" y="2906713"/>
          <p14:tracePt t="22438" x="2735263" y="2922588"/>
          <p14:tracePt t="22445" x="2744788" y="2940050"/>
          <p14:tracePt t="22461" x="2752725" y="2957513"/>
          <p14:tracePt t="22470" x="2760663" y="2965450"/>
          <p14:tracePt t="22477" x="2770188" y="2974975"/>
          <p14:tracePt t="22487" x="2778125" y="2990850"/>
          <p14:tracePt t="22494" x="2778125" y="3000375"/>
          <p14:tracePt t="22502" x="2786063" y="3008313"/>
          <p14:tracePt t="22512" x="2786063" y="3025775"/>
          <p14:tracePt t="22518" x="2795588" y="3033713"/>
          <p14:tracePt t="22529" x="2803525" y="3051175"/>
          <p14:tracePt t="22534" x="2803525" y="3067050"/>
          <p14:tracePt t="22551" x="2803525" y="3084513"/>
          <p14:tracePt t="22560" x="2803525" y="3094038"/>
          <p14:tracePt t="22566" x="2803525" y="3101975"/>
          <p14:tracePt t="22575" x="2803525" y="3109913"/>
          <p14:tracePt t="22582" x="2803525" y="3119438"/>
          <p14:tracePt t="22598" x="2803525" y="3127375"/>
          <p14:tracePt t="22606" x="2803525" y="3135313"/>
          <p14:tracePt t="22623" x="2803525" y="3144838"/>
          <p14:tracePt t="22630" x="2803525" y="3152775"/>
          <p14:tracePt t="22655" x="2803525" y="3160713"/>
          <p14:tracePt t="22671" x="2803525" y="3170238"/>
          <p14:tracePt t="22678" x="2803525" y="3178175"/>
          <p14:tracePt t="22687" x="2795588" y="3178175"/>
          <p14:tracePt t="22702" x="2795588" y="3186113"/>
          <p14:tracePt t="22718" x="2786063" y="3195638"/>
          <p14:tracePt t="22727" x="2778125" y="3203575"/>
          <p14:tracePt t="22733" x="2770188" y="3203575"/>
          <p14:tracePt t="22744" x="2770188" y="3211513"/>
          <p14:tracePt t="22750" x="2760663" y="3221038"/>
          <p14:tracePt t="22760" x="2744788" y="3228975"/>
          <p14:tracePt t="22765" x="2735263" y="3238500"/>
          <p14:tracePt t="22774" x="2719388" y="3246438"/>
          <p14:tracePt t="22781" x="2701925" y="3254375"/>
          <p14:tracePt t="22790" x="2693988" y="3254375"/>
          <p14:tracePt t="22798" x="2676525" y="3263900"/>
          <p14:tracePt t="22808" x="2651125" y="3263900"/>
          <p14:tracePt t="22813" x="2641600" y="3271838"/>
          <p14:tracePt t="22821" x="2625725" y="3271838"/>
          <p14:tracePt t="22829" x="2608263" y="3279775"/>
          <p14:tracePt t="22838" x="2600325" y="3279775"/>
          <p14:tracePt t="22846" x="2582863" y="3279775"/>
          <p14:tracePt t="22854" x="2574925" y="3289300"/>
          <p14:tracePt t="22862" x="2565400" y="3297238"/>
          <p14:tracePt t="22869" x="2540000" y="3305175"/>
          <p14:tracePt t="22879" x="2524125" y="3314700"/>
          <p14:tracePt t="22886" x="2446338" y="3330575"/>
          <p14:tracePt t="22895" x="2413000" y="3340100"/>
          <p14:tracePt t="22901" x="2352675" y="3348038"/>
          <p14:tracePt t="22911" x="2319338" y="3355975"/>
          <p14:tracePt t="22918" x="2293938" y="3355975"/>
          <p14:tracePt t="22928" x="2260600" y="3355975"/>
          <p14:tracePt t="22933" x="2235200" y="3355975"/>
          <p14:tracePt t="22945" x="2208213" y="3355975"/>
          <p14:tracePt t="22950" x="2192338" y="3355975"/>
          <p14:tracePt t="22960" x="2174875" y="3355975"/>
          <p14:tracePt t="22966" x="2166938" y="3355975"/>
          <p14:tracePt t="22975" x="2157413" y="3355975"/>
          <p14:tracePt t="22982" x="2149475" y="3355975"/>
          <p14:tracePt t="22990" x="2141538" y="3355975"/>
          <p14:tracePt t="23008" x="2132013" y="3355975"/>
          <p14:tracePt t="23013" x="2124075" y="3355975"/>
          <p14:tracePt t="23055" x="2116138" y="3355975"/>
          <p14:tracePt t="23087" x="2106613" y="3355975"/>
          <p14:tracePt t="23102" x="2098675" y="3355975"/>
          <p14:tracePt t="23111" x="2090738" y="3355975"/>
          <p14:tracePt t="23119" x="2073275" y="3355975"/>
          <p14:tracePt t="23127" x="2065338" y="3355975"/>
          <p14:tracePt t="23134" x="2055813" y="3355975"/>
          <p14:tracePt t="23232" x="2047875" y="3355975"/>
          <p14:tracePt t="23238" x="2038350" y="3355975"/>
          <p14:tracePt t="23246" x="2030413" y="3355975"/>
          <p14:tracePt t="23254" x="2022475" y="3355975"/>
          <p14:tracePt t="23261" x="2005013" y="3355975"/>
          <p14:tracePt t="23287" x="1997075" y="3355975"/>
          <p14:tracePt t="23343" x="1987550" y="3355975"/>
          <p14:tracePt t="23839" x="1987550" y="3365500"/>
          <p14:tracePt t="23846" x="1987550" y="3382963"/>
          <p14:tracePt t="23855" x="1987550" y="3408363"/>
          <p14:tracePt t="23862" x="1987550" y="3441700"/>
          <p14:tracePt t="23871" x="1987550" y="3467100"/>
          <p14:tracePt t="23878" x="1997075" y="3492500"/>
          <p14:tracePt t="23886" x="2005013" y="3527425"/>
          <p14:tracePt t="23895" x="2012950" y="3552825"/>
          <p14:tracePt t="23901" x="2022475" y="3578225"/>
          <p14:tracePt t="23911" x="2022475" y="3586163"/>
          <p14:tracePt t="23919" x="2022475" y="3594100"/>
          <p14:tracePt t="23927" x="2030413" y="3603625"/>
          <p14:tracePt t="25488" x="2030413" y="3611563"/>
          <p14:tracePt t="25510" x="2030413" y="3619500"/>
          <p14:tracePt t="27103" x="2030413" y="3629025"/>
          <p14:tracePt t="27118" x="2030413" y="3636963"/>
          <p14:tracePt t="27134" x="2030413" y="3646488"/>
          <p14:tracePt t="27160" x="2030413" y="3654425"/>
          <p14:tracePt t="27182" x="2030413" y="3662363"/>
          <p14:tracePt t="27231" x="2030413" y="3671888"/>
          <p14:tracePt t="27239" x="2030413" y="3679825"/>
          <p14:tracePt t="27245" x="2030413" y="3687763"/>
          <p14:tracePt t="27262" x="2030413" y="3697288"/>
          <p14:tracePt t="27271" x="2022475" y="3705225"/>
          <p14:tracePt t="27286" x="2012950" y="3713163"/>
          <p14:tracePt t="27294" x="2005013" y="3713163"/>
          <p14:tracePt t="27303" x="2005013" y="3722688"/>
          <p14:tracePt t="27310" x="1997075" y="3722688"/>
          <p14:tracePt t="27319" x="1997075" y="3730625"/>
          <p14:tracePt t="27326" x="1997075" y="3738563"/>
          <p14:tracePt t="27335" x="1987550" y="3748088"/>
          <p14:tracePt t="27342" x="1979613" y="3756025"/>
          <p14:tracePt t="27352" x="1979613" y="3773488"/>
          <p14:tracePt t="27357" x="1971675" y="3773488"/>
          <p14:tracePt t="27365" x="1971675" y="3790950"/>
          <p14:tracePt t="27375" x="1971675" y="3806825"/>
          <p14:tracePt t="27406" x="1971675" y="3816350"/>
          <p14:tracePt t="27423" x="1971675" y="3824288"/>
          <p14:tracePt t="27439" x="1971675" y="3832225"/>
          <p14:tracePt t="27446" x="1971675" y="3841750"/>
          <p14:tracePt t="27454" x="1971675" y="3849688"/>
          <p14:tracePt t="27462" x="1987550" y="3857625"/>
          <p14:tracePt t="27470" x="1997075" y="3867150"/>
          <p14:tracePt t="27478" x="1997075" y="3875088"/>
          <p14:tracePt t="27486" x="2005013" y="3875088"/>
          <p14:tracePt t="27525" x="2012950" y="3875088"/>
          <p14:tracePt t="27550" x="2022475" y="3875088"/>
          <p14:tracePt t="27557" x="2030413" y="3875088"/>
          <p14:tracePt t="27565" x="2038350" y="3883025"/>
          <p14:tracePt t="27573" x="2047875" y="3883025"/>
          <p14:tracePt t="27581" x="2055813" y="3883025"/>
          <p14:tracePt t="27590" x="2065338" y="3883025"/>
          <p14:tracePt t="30279" x="2073275" y="3883025"/>
          <p14:tracePt t="30286" x="2081213" y="3892550"/>
          <p14:tracePt t="30294" x="2081213" y="3900488"/>
          <p14:tracePt t="30310" x="2090738" y="3900488"/>
          <p14:tracePt t="30318" x="2098675" y="3900488"/>
          <p14:tracePt t="30325" x="2106613" y="3900488"/>
          <p14:tracePt t="30334" x="2116138" y="3908425"/>
          <p14:tracePt t="30341" x="2132013" y="3908425"/>
          <p14:tracePt t="30352" x="2149475" y="3917950"/>
          <p14:tracePt t="30358" x="2174875" y="3925888"/>
          <p14:tracePt t="30367" x="2200275" y="3925888"/>
          <p14:tracePt t="30374" x="2235200" y="3925888"/>
          <p14:tracePt t="30382" x="2251075" y="3925888"/>
          <p14:tracePt t="30390" x="2276475" y="3925888"/>
          <p14:tracePt t="30398" x="2301875" y="3935413"/>
          <p14:tracePt t="30406" x="2319338" y="3935413"/>
          <p14:tracePt t="30413" x="2352675" y="3943350"/>
          <p14:tracePt t="30422" x="2395538" y="3943350"/>
          <p14:tracePt t="30430" x="2471738" y="3951288"/>
          <p14:tracePt t="30439" x="2557463" y="3960813"/>
          <p14:tracePt t="30446" x="2676525" y="3986213"/>
          <p14:tracePt t="30456" x="2803525" y="3994150"/>
          <p14:tracePt t="30462" x="2965450" y="4037013"/>
          <p14:tracePt t="30471" x="3152775" y="4062413"/>
          <p14:tracePt t="30478" x="3381375" y="4105275"/>
          <p14:tracePt t="30486" x="3627438" y="4156075"/>
          <p14:tracePt t="30494" x="3883025" y="4197350"/>
          <p14:tracePt t="30503" x="4103688" y="4232275"/>
          <p14:tracePt t="30509" x="4689475" y="4291013"/>
          <p14:tracePt t="30518" x="4818063" y="4308475"/>
          <p14:tracePt t="30526" x="4910138" y="4316413"/>
          <p14:tracePt t="30534" x="4987925" y="4316413"/>
          <p14:tracePt t="30541" x="5021263" y="4316413"/>
          <p14:tracePt t="30550" x="5038725" y="4316413"/>
          <p14:tracePt t="30558" x="5054600" y="4316413"/>
          <p14:tracePt t="30566" x="5064125" y="4316413"/>
          <p14:tracePt t="30591" x="5072063" y="4316413"/>
          <p14:tracePt t="30598" x="5080000" y="4316413"/>
          <p14:tracePt t="30615" x="5097463" y="4316413"/>
          <p14:tracePt t="30623" x="5114925" y="4325938"/>
          <p14:tracePt t="30630" x="5122863" y="4333875"/>
          <p14:tracePt t="30639" x="5140325" y="4333875"/>
          <p14:tracePt t="30646" x="5157788" y="4341813"/>
          <p14:tracePt t="30662" x="5165725" y="4351338"/>
          <p14:tracePt t="30673" x="5183188" y="4368800"/>
          <p14:tracePt t="30678" x="5208588" y="4376738"/>
          <p14:tracePt t="30687" x="5233988" y="4402138"/>
          <p14:tracePt t="30693" x="5267325" y="4419600"/>
          <p14:tracePt t="30702" x="5327650" y="4452938"/>
          <p14:tracePt t="30710" x="5378450" y="4478338"/>
          <p14:tracePt t="30718" x="5454650" y="4513263"/>
          <p14:tracePt t="30726" x="5513388" y="4529138"/>
          <p14:tracePt t="30736" x="5565775" y="4554538"/>
          <p14:tracePt t="30741" x="5667375" y="4589463"/>
          <p14:tracePt t="30749" x="5692775" y="4589463"/>
          <p14:tracePt t="30757" x="5718175" y="4597400"/>
          <p14:tracePt t="30766" x="5718175" y="4605338"/>
          <p14:tracePt t="30774" x="5726113" y="4605338"/>
          <p14:tracePt t="30806" x="5726113" y="4614863"/>
          <p14:tracePt t="30823" x="5726113" y="4622800"/>
          <p14:tracePt t="31215" x="5726113" y="4630738"/>
          <p14:tracePt t="32711" x="5726113" y="4640263"/>
          <p14:tracePt t="32727" x="5726113" y="4648200"/>
          <p14:tracePt t="32919" x="5735638" y="4657725"/>
          <p14:tracePt t="32934" x="5743575" y="4657725"/>
          <p14:tracePt t="32942" x="5768975" y="4665663"/>
          <p14:tracePt t="32950" x="5786438" y="4665663"/>
          <p14:tracePt t="32958" x="5811838" y="4673600"/>
          <p14:tracePt t="32966" x="5845175" y="4683125"/>
          <p14:tracePt t="32974" x="5905500" y="4691063"/>
          <p14:tracePt t="32982" x="5972175" y="4708525"/>
          <p14:tracePt t="32990" x="6049963" y="4716463"/>
          <p14:tracePt t="32999" x="6116638" y="4716463"/>
          <p14:tracePt t="33006" x="6210300" y="4724400"/>
          <p14:tracePt t="33022" x="6364288" y="4749800"/>
          <p14:tracePt t="33030" x="6423025" y="4759325"/>
          <p14:tracePt t="33038" x="6499225" y="4767263"/>
          <p14:tracePt t="33046" x="6559550" y="4767263"/>
          <p14:tracePt t="33062" x="6618288" y="4767263"/>
          <p14:tracePt t="33070" x="6661150" y="4767263"/>
          <p14:tracePt t="33077" x="6704013" y="4767263"/>
          <p14:tracePt t="33087" x="6745288" y="4767263"/>
          <p14:tracePt t="33094" x="6780213" y="4767263"/>
          <p14:tracePt t="33106" x="6813550" y="4767263"/>
          <p14:tracePt t="33110" x="6831013" y="4767263"/>
          <p14:tracePt t="33118" x="6856413" y="4759325"/>
          <p14:tracePt t="33125" x="6873875" y="4759325"/>
          <p14:tracePt t="33133" x="6873875" y="4749800"/>
          <p14:tracePt t="33141" x="6889750" y="4749800"/>
          <p14:tracePt t="33150" x="6899275" y="4749800"/>
          <p14:tracePt t="33158" x="6907213" y="4749800"/>
          <p14:tracePt t="33165" x="6924675" y="4741863"/>
          <p14:tracePt t="33173" x="6950075" y="4733925"/>
          <p14:tracePt t="33182" x="7026275" y="4716463"/>
          <p14:tracePt t="33191" x="7059613" y="4699000"/>
          <p14:tracePt t="33199" x="7102475" y="4683125"/>
          <p14:tracePt t="33206" x="7145338" y="4665663"/>
          <p14:tracePt t="33213" x="7170738" y="4657725"/>
          <p14:tracePt t="33223" x="7204075" y="4648200"/>
          <p14:tracePt t="33230" x="7221538" y="4640263"/>
          <p14:tracePt t="33239" x="7246938" y="4630738"/>
          <p14:tracePt t="33245" x="7272338" y="4622800"/>
          <p14:tracePt t="33256" x="7281863" y="4614863"/>
          <p14:tracePt t="33261" x="7297738" y="4605338"/>
          <p14:tracePt t="33270" x="7323138" y="4597400"/>
          <p14:tracePt t="33277" x="7332663" y="4589463"/>
          <p14:tracePt t="33288" x="7348538" y="4579938"/>
          <p14:tracePt t="33294" x="7366000" y="4579938"/>
          <p14:tracePt t="33303" x="7373938" y="4579938"/>
          <p14:tracePt t="33309" x="7391400" y="4572000"/>
          <p14:tracePt t="33317" x="7408863" y="4572000"/>
          <p14:tracePt t="33335" x="7426325" y="4572000"/>
          <p14:tracePt t="33341" x="7434263" y="4572000"/>
          <p14:tracePt t="33349" x="7442200" y="4572000"/>
          <p14:tracePt t="33357" x="7451725" y="4572000"/>
          <p14:tracePt t="34822" x="7459663" y="4572000"/>
          <p14:tracePt t="34829" x="7467600" y="4572000"/>
          <p14:tracePt t="34838" x="7485063" y="4572000"/>
          <p14:tracePt t="34862" x="7493000" y="4572000"/>
          <p14:tracePt t="34878" x="7502525" y="4572000"/>
          <p14:tracePt t="34911" x="7510463" y="4572000"/>
          <p14:tracePt t="34919" x="7518400" y="4572000"/>
          <p14:tracePt t="34926" x="7527925" y="4572000"/>
          <p14:tracePt t="34934" x="7535863" y="4572000"/>
          <p14:tracePt t="34941" x="7553325" y="4572000"/>
          <p14:tracePt t="34951" x="7561263" y="4572000"/>
          <p14:tracePt t="34958" x="7578725" y="4572000"/>
          <p14:tracePt t="34965" x="7604125" y="4572000"/>
          <p14:tracePt t="34974" x="7612063" y="4572000"/>
          <p14:tracePt t="34983" x="7621588" y="4572000"/>
          <p14:tracePt t="34990" x="7637463" y="4579938"/>
          <p14:tracePt t="34998" x="7654925" y="4589463"/>
          <p14:tracePt t="35006" x="7680325" y="4597400"/>
          <p14:tracePt t="35019" x="7715250" y="4605338"/>
          <p14:tracePt t="35021" x="7756525" y="4605338"/>
          <p14:tracePt t="35030" x="7816850" y="4605338"/>
          <p14:tracePt t="35038" x="7867650" y="4605338"/>
          <p14:tracePt t="35045" x="7943850" y="4605338"/>
          <p14:tracePt t="35054" x="8004175" y="4605338"/>
          <p14:tracePt t="35062" x="8062913" y="4605338"/>
          <p14:tracePt t="35070" x="8105775" y="4597400"/>
          <p14:tracePt t="35079" x="8131175" y="4589463"/>
          <p14:tracePt t="35086" x="8147050" y="4579938"/>
          <p14:tracePt t="35093" x="8164513" y="4572000"/>
          <p14:tracePt t="35102" x="8181975" y="4564063"/>
          <p14:tracePt t="35109" x="8207375" y="4554538"/>
          <p14:tracePt t="35119" x="8224838" y="4546600"/>
          <p14:tracePt t="35126" x="8258175" y="4538663"/>
          <p14:tracePt t="35135" x="8291513" y="4521200"/>
          <p14:tracePt t="35150" x="8326438" y="4503738"/>
          <p14:tracePt t="35158" x="8351838" y="4486275"/>
          <p14:tracePt t="35166" x="8377238" y="4478338"/>
          <p14:tracePt t="35174" x="8402638" y="4470400"/>
          <p14:tracePt t="35183" x="8410575" y="4460875"/>
          <p14:tracePt t="35190" x="8420100" y="4445000"/>
          <p14:tracePt t="35198" x="8428038" y="4445000"/>
          <p14:tracePt t="35214" x="8445500" y="4435475"/>
          <p14:tracePt t="35222" x="8445500" y="4427538"/>
          <p14:tracePt t="35246" x="8453438" y="4427538"/>
          <p14:tracePt t="35254" x="8462963" y="4427538"/>
          <p14:tracePt t="35261" x="8470900" y="4419600"/>
          <p14:tracePt t="35269" x="8478838" y="4419600"/>
          <p14:tracePt t="35278" x="8496300" y="4419600"/>
          <p14:tracePt t="35286" x="8504238" y="4419600"/>
          <p14:tracePt t="35294" x="8521700" y="4419600"/>
          <p14:tracePt t="35310" x="8529638" y="4419600"/>
          <p14:tracePt t="35319" x="8539163" y="4419600"/>
          <p14:tracePt t="35327" x="8547100" y="4419600"/>
          <p14:tracePt t="36262" x="8539163" y="4419600"/>
          <p14:tracePt t="36270" x="8529638" y="4419600"/>
          <p14:tracePt t="36277" x="8478838" y="4435475"/>
          <p14:tracePt t="36286" x="8470900" y="4445000"/>
          <p14:tracePt t="36294" x="8445500" y="4452938"/>
          <p14:tracePt t="36302" x="8420100" y="4470400"/>
          <p14:tracePt t="36310" x="8394700" y="4470400"/>
          <p14:tracePt t="36318" x="8385175" y="4486275"/>
          <p14:tracePt t="36326" x="8359775" y="4503738"/>
          <p14:tracePt t="36336" x="8334375" y="4529138"/>
          <p14:tracePt t="36342" x="8318500" y="4546600"/>
          <p14:tracePt t="36349" x="8308975" y="4554538"/>
          <p14:tracePt t="36357" x="8291513" y="4579938"/>
          <p14:tracePt t="36367" x="8291513" y="4597400"/>
          <p14:tracePt t="36375" x="8283575" y="4614863"/>
          <p14:tracePt t="36383" x="8275638" y="4630738"/>
          <p14:tracePt t="36390" x="8266113" y="4648200"/>
          <p14:tracePt t="36398" x="8266113" y="4673600"/>
          <p14:tracePt t="36405" x="8258175" y="4699000"/>
          <p14:tracePt t="36413" x="8250238" y="4708525"/>
          <p14:tracePt t="36421" x="8240713" y="4724400"/>
          <p14:tracePt t="36431" x="8232775" y="4741863"/>
          <p14:tracePt t="36438" x="8232775" y="4749800"/>
          <p14:tracePt t="36446" x="8232775" y="4767263"/>
          <p14:tracePt t="36453" x="8224838" y="4784725"/>
          <p14:tracePt t="36463" x="8224838" y="4792663"/>
          <p14:tracePt t="36469" x="8224838" y="4818063"/>
          <p14:tracePt t="36479" x="8224838" y="4835525"/>
          <p14:tracePt t="36486" x="8215313" y="4852988"/>
          <p14:tracePt t="36493" x="8215313" y="4878388"/>
          <p14:tracePt t="36502" x="8215313" y="4894263"/>
          <p14:tracePt t="36510" x="8215313" y="4911725"/>
          <p14:tracePt t="36526" x="8215313" y="4937125"/>
          <p14:tracePt t="36535" x="8215313" y="4946650"/>
          <p14:tracePt t="36542" x="8215313" y="4954588"/>
          <p14:tracePt t="36552" x="8215313" y="4972050"/>
          <p14:tracePt t="36567" x="8215313" y="4987925"/>
          <p14:tracePt t="36573" x="8215313" y="5005388"/>
          <p14:tracePt t="36582" x="8215313" y="5013325"/>
          <p14:tracePt t="36590" x="8215313" y="5030788"/>
          <p14:tracePt t="36597" x="8215313" y="5038725"/>
          <p14:tracePt t="36615" x="8215313" y="5056188"/>
          <p14:tracePt t="36630" x="8215313" y="5073650"/>
          <p14:tracePt t="36638" x="8215313" y="5081588"/>
          <p14:tracePt t="36646" x="8207375" y="5081588"/>
          <p14:tracePt t="36654" x="8207375" y="5091113"/>
          <p14:tracePt t="36662" x="8199438" y="5099050"/>
          <p14:tracePt t="36670" x="8199438" y="5106988"/>
          <p14:tracePt t="36686" x="8189913" y="5106988"/>
          <p14:tracePt t="36694" x="8181975" y="5106988"/>
          <p14:tracePt t="36704" x="8174038" y="5116513"/>
          <p14:tracePt t="36711" x="8147050" y="5116513"/>
          <p14:tracePt t="36718" x="8113713" y="5116513"/>
          <p14:tracePt t="36726" x="8070850" y="5116513"/>
          <p14:tracePt t="36735" x="8029575" y="5116513"/>
          <p14:tracePt t="36742" x="7969250" y="5116513"/>
          <p14:tracePt t="36751" x="7900988" y="5116513"/>
          <p14:tracePt t="36758" x="7748588" y="5116513"/>
          <p14:tracePt t="36766" x="7688263" y="5099050"/>
          <p14:tracePt t="36774" x="7637463" y="5091113"/>
          <p14:tracePt t="36781" x="7604125" y="5081588"/>
          <p14:tracePt t="36790" x="7586663" y="5081588"/>
          <p14:tracePt t="36798" x="7570788" y="5081588"/>
          <p14:tracePt t="36806" x="7553325" y="5081588"/>
          <p14:tracePt t="36822" x="7545388" y="5073650"/>
          <p14:tracePt t="36830" x="7535863" y="5073650"/>
          <p14:tracePt t="36838" x="7527925" y="5073650"/>
          <p14:tracePt t="36845" x="7510463" y="5073650"/>
          <p14:tracePt t="36853" x="7502525" y="5073650"/>
          <p14:tracePt t="36862" x="7485063" y="5073650"/>
          <p14:tracePt t="36878" x="7477125" y="5073650"/>
          <p14:tracePt t="36885" x="7467600" y="5073650"/>
          <p14:tracePt t="36894" x="7459663" y="5073650"/>
          <p14:tracePt t="36902" x="7451725" y="5073650"/>
          <p14:tracePt t="36917" x="7434263" y="5073650"/>
          <p14:tracePt t="36926" x="7426325" y="5073650"/>
          <p14:tracePt t="36934" x="7408863" y="5073650"/>
          <p14:tracePt t="36941" x="7383463" y="5073650"/>
          <p14:tracePt t="36951" x="7358063" y="5073650"/>
          <p14:tracePt t="36958" x="7332663" y="5073650"/>
          <p14:tracePt t="36966" x="7307263" y="5073650"/>
          <p14:tracePt t="36973" x="7289800" y="5073650"/>
          <p14:tracePt t="36982" x="7264400" y="5073650"/>
          <p14:tracePt t="36991" x="7239000" y="5073650"/>
          <p14:tracePt t="37000" x="7196138" y="5073650"/>
          <p14:tracePt t="37005" x="7188200" y="5073650"/>
          <p14:tracePt t="37013" x="7170738" y="5073650"/>
          <p14:tracePt t="37022" x="7153275" y="5073650"/>
          <p14:tracePt t="37029" x="7145338" y="5073650"/>
          <p14:tracePt t="37037" x="7119938" y="5064125"/>
          <p14:tracePt t="37045" x="7112000" y="5064125"/>
          <p14:tracePt t="37053" x="7094538" y="5064125"/>
          <p14:tracePt t="37061" x="7085013" y="5064125"/>
          <p14:tracePt t="37086" x="7077075" y="5064125"/>
          <p14:tracePt t="37239" x="7085013" y="5056188"/>
          <p14:tracePt t="37245" x="7094538" y="5048250"/>
          <p14:tracePt t="37253" x="7102475" y="5048250"/>
          <p14:tracePt t="37269" x="7112000" y="5048250"/>
          <p14:tracePt t="37277" x="7119938" y="5048250"/>
          <p14:tracePt t="37294" x="7127875" y="5048250"/>
          <p14:tracePt t="37301" x="7137400" y="5048250"/>
          <p14:tracePt t="37319" x="7145338" y="5048250"/>
          <p14:tracePt t="37326" x="7153275" y="5048250"/>
          <p14:tracePt t="37333" x="7162800" y="5048250"/>
          <p14:tracePt t="37351" x="7170738" y="5048250"/>
          <p14:tracePt t="37357" x="7178675" y="5048250"/>
          <p14:tracePt t="37374" x="7196138" y="5038725"/>
          <p14:tracePt t="37382" x="7213600" y="5038725"/>
          <p14:tracePt t="37390" x="7221538" y="5038725"/>
          <p14:tracePt t="37399" x="7246938" y="5038725"/>
          <p14:tracePt t="37406" x="7264400" y="5038725"/>
          <p14:tracePt t="37414" x="7281863" y="5030788"/>
          <p14:tracePt t="37421" x="7307263" y="5030788"/>
          <p14:tracePt t="37430" x="7332663" y="5030788"/>
          <p14:tracePt t="37437" x="7340600" y="5030788"/>
          <p14:tracePt t="37445" x="7358063" y="5030788"/>
          <p14:tracePt t="37454" x="7366000" y="5030788"/>
          <p14:tracePt t="37461" x="7391400" y="5030788"/>
          <p14:tracePt t="37469" x="7408863" y="5030788"/>
          <p14:tracePt t="37477" x="7416800" y="5030788"/>
          <p14:tracePt t="37485" x="7434263" y="5030788"/>
          <p14:tracePt t="37494" x="7451725" y="5022850"/>
          <p14:tracePt t="37501" x="7459663" y="5022850"/>
          <p14:tracePt t="37509" x="7485063" y="5022850"/>
          <p14:tracePt t="37518" x="7510463" y="5022850"/>
          <p14:tracePt t="37525" x="7518400" y="5013325"/>
          <p14:tracePt t="37534" x="7535863" y="5013325"/>
          <p14:tracePt t="37542" x="7553325" y="5005388"/>
          <p14:tracePt t="37552" x="7561263" y="5005388"/>
          <p14:tracePt t="37567" x="7570788" y="5005388"/>
          <p14:tracePt t="37573" x="7578725" y="5005388"/>
          <p14:tracePt t="37583" x="7596188" y="5005388"/>
          <p14:tracePt t="37589" x="7604125" y="5005388"/>
          <p14:tracePt t="37599" x="7612063" y="5005388"/>
          <p14:tracePt t="37606" x="7629525" y="5005388"/>
          <p14:tracePt t="37613" x="7637463" y="5005388"/>
          <p14:tracePt t="37622" x="7662863" y="5005388"/>
          <p14:tracePt t="37630" x="7680325" y="5005388"/>
          <p14:tracePt t="37637" x="7697788" y="5005388"/>
          <p14:tracePt t="37647" x="7723188" y="5005388"/>
          <p14:tracePt t="37654" x="7748588" y="5005388"/>
          <p14:tracePt t="37662" x="7766050" y="5005388"/>
          <p14:tracePt t="37670" x="7781925" y="5005388"/>
          <p14:tracePt t="37678" x="7807325" y="5005388"/>
          <p14:tracePt t="37685" x="7816850" y="5005388"/>
          <p14:tracePt t="37693" x="7859713" y="5005388"/>
          <p14:tracePt t="37701" x="7867650" y="5005388"/>
          <p14:tracePt t="37710" x="7885113" y="5005388"/>
          <p14:tracePt t="37725" x="7893050" y="5005388"/>
          <p14:tracePt t="37734" x="7900988" y="5005388"/>
          <p14:tracePt t="37741" x="7910513" y="5005388"/>
          <p14:tracePt t="37750" x="7926388" y="5005388"/>
          <p14:tracePt t="37757" x="7935913" y="5005388"/>
          <p14:tracePt t="37767" x="7951788" y="5005388"/>
          <p14:tracePt t="37773" x="7969250" y="5005388"/>
          <p14:tracePt t="37781" x="7977188" y="5005388"/>
          <p14:tracePt t="37789" x="7986713" y="5005388"/>
          <p14:tracePt t="37797" x="7994650" y="5005388"/>
          <p14:tracePt t="37806" x="8004175" y="5005388"/>
          <p14:tracePt t="37813" x="8012113" y="5005388"/>
          <p14:tracePt t="37830" x="8020050" y="5005388"/>
          <p14:tracePt t="37838" x="8029575" y="5005388"/>
          <p14:tracePt t="37845" x="8037513" y="5005388"/>
          <p14:tracePt t="37870" x="8054975" y="5005388"/>
          <p14:tracePt t="37877" x="8062913" y="5005388"/>
          <p14:tracePt t="37886" x="8070850" y="5005388"/>
          <p14:tracePt t="37902" x="8096250" y="5005388"/>
          <p14:tracePt t="37909" x="8105775" y="5005388"/>
          <p14:tracePt t="37918" x="8131175" y="5005388"/>
          <p14:tracePt t="37925" x="8147050" y="5005388"/>
          <p14:tracePt t="37938" x="8189913" y="5005388"/>
          <p14:tracePt t="37942" x="8199438" y="5005388"/>
          <p14:tracePt t="37950" x="8215313" y="5005388"/>
          <p14:tracePt t="37958" x="8224838" y="5005388"/>
          <p14:tracePt t="37968" x="8240713" y="5005388"/>
          <p14:tracePt t="37975" x="8258175" y="5005388"/>
          <p14:tracePt t="37984" x="8275638" y="5005388"/>
          <p14:tracePt t="37990" x="8291513" y="4997450"/>
          <p14:tracePt t="37997" x="8318500" y="4997450"/>
          <p14:tracePt t="38006" x="8334375" y="4997450"/>
          <p14:tracePt t="38017" x="8369300" y="4987925"/>
          <p14:tracePt t="38021" x="8402638" y="4979988"/>
          <p14:tracePt t="38030" x="8435975" y="4972050"/>
          <p14:tracePt t="38037" x="8453438" y="4972050"/>
          <p14:tracePt t="38045" x="8488363" y="4962525"/>
          <p14:tracePt t="38053" x="8513763" y="4954588"/>
          <p14:tracePt t="38062" x="8539163" y="4946650"/>
          <p14:tracePt t="38069" x="8555038" y="4937125"/>
          <p14:tracePt t="38078" x="8572500" y="4929188"/>
          <p14:tracePt t="38086" x="8589963" y="4929188"/>
          <p14:tracePt t="38094" x="8605838" y="4929188"/>
          <p14:tracePt t="38102" x="8615363" y="4929188"/>
          <p14:tracePt t="38109" x="8640763" y="4929188"/>
          <p14:tracePt t="38118" x="8666163" y="4929188"/>
          <p14:tracePt t="38126" x="8683625" y="4929188"/>
          <p14:tracePt t="38134" x="8709025" y="4929188"/>
          <p14:tracePt t="38141" x="8742363" y="4929188"/>
          <p14:tracePt t="38149" x="8767763" y="4929188"/>
          <p14:tracePt t="38158" x="8793163" y="4937125"/>
          <p14:tracePt t="38168" x="8818563" y="4937125"/>
          <p14:tracePt t="38173" x="8861425" y="4937125"/>
          <p14:tracePt t="38182" x="8869363" y="4937125"/>
          <p14:tracePt t="38190" x="8878888" y="4937125"/>
          <p14:tracePt t="38198" x="8894763" y="4937125"/>
          <p14:tracePt t="38205" x="8904288" y="4937125"/>
          <p14:tracePt t="38215" x="8912225" y="4937125"/>
          <p14:tracePt t="38222" x="8929688" y="4937125"/>
          <p14:tracePt t="38229" x="8929688" y="4929188"/>
          <p14:tracePt t="38246" x="8947150" y="4929188"/>
          <p14:tracePt t="38254" x="8955088" y="4929188"/>
          <p14:tracePt t="38263" x="8963025" y="4919663"/>
          <p14:tracePt t="38271" x="8980488" y="4919663"/>
          <p14:tracePt t="38278" x="8980488" y="4911725"/>
          <p14:tracePt t="38286" x="8997950" y="4911725"/>
          <p14:tracePt t="38294" x="9005888" y="4911725"/>
          <p14:tracePt t="38311" x="9013825" y="4911725"/>
          <p14:tracePt t="38318" x="9023350" y="4911725"/>
          <p14:tracePt t="38334" x="9031288" y="4911725"/>
          <p14:tracePt t="38343" x="9048750" y="4911725"/>
          <p14:tracePt t="38359" x="9064625" y="4911725"/>
          <p14:tracePt t="38368" x="9074150" y="4911725"/>
          <p14:tracePt t="38374" x="9082088" y="4911725"/>
          <p14:tracePt t="38383" x="9091613" y="4903788"/>
          <p14:tracePt t="38390" x="9099550" y="4903788"/>
          <p14:tracePt t="38398" x="9107488" y="4903788"/>
          <p14:tracePt t="38414" x="9117013" y="4903788"/>
          <p14:tracePt t="38439" x="9124950" y="4894263"/>
          <p14:tracePt t="38446" x="9132888" y="4894263"/>
          <p14:tracePt t="38453" x="9142413" y="4894263"/>
          <p14:tracePt t="38478" x="9158288" y="4894263"/>
          <p14:tracePt t="38485" x="9167813" y="4894263"/>
          <p14:tracePt t="38510" x="9175750" y="4894263"/>
          <p14:tracePt t="38517" x="9183688" y="4894263"/>
          <p14:tracePt t="38526" x="9193213" y="4894263"/>
          <p14:tracePt t="38533" x="9209088" y="4886325"/>
          <p14:tracePt t="38542" x="9226550" y="4878388"/>
          <p14:tracePt t="38549" x="9244013" y="4878388"/>
          <p14:tracePt t="38568" x="9261475" y="4868863"/>
          <p14:tracePt t="38573" x="9277350" y="4860925"/>
          <p14:tracePt t="38591" x="9286875" y="4860925"/>
          <p14:tracePt t="38600" x="9294813" y="4860925"/>
          <p14:tracePt t="38606" x="9302750" y="4860925"/>
          <p14:tracePt t="38622" x="9312275" y="4852988"/>
          <p14:tracePt t="38632" x="9320213" y="4852988"/>
          <p14:tracePt t="38647" x="9328150" y="4852988"/>
          <p14:tracePt t="38654" x="9337675" y="4852988"/>
          <p14:tracePt t="38661" x="9345613" y="4852988"/>
          <p14:tracePt t="38671" x="9353550" y="4852988"/>
          <p14:tracePt t="38678" x="9371013" y="4852988"/>
          <p14:tracePt t="38696" x="9388475" y="4852988"/>
          <p14:tracePt t="38702" x="9396413" y="4852988"/>
          <p14:tracePt t="38710" x="9405938" y="4852988"/>
          <p14:tracePt t="38718" x="9413875" y="4852988"/>
          <p14:tracePt t="38725" x="9421813" y="4852988"/>
          <p14:tracePt t="38734" x="9439275" y="4852988"/>
          <p14:tracePt t="38742" x="9447213" y="4852988"/>
          <p14:tracePt t="38751" x="9464675" y="4860925"/>
          <p14:tracePt t="38757" x="9482138" y="4868863"/>
          <p14:tracePt t="38766" x="9490075" y="4868863"/>
          <p14:tracePt t="38775" x="9515475" y="4868863"/>
          <p14:tracePt t="38784" x="9540875" y="4878388"/>
          <p14:tracePt t="38790" x="9550400" y="4878388"/>
          <p14:tracePt t="38799" x="9566275" y="4878388"/>
          <p14:tracePt t="38806" x="9591675" y="4878388"/>
          <p14:tracePt t="38814" x="9601200" y="4878388"/>
          <p14:tracePt t="38821" x="9617075" y="4878388"/>
          <p14:tracePt t="38830" x="9634538" y="4878388"/>
          <p14:tracePt t="38838" x="9642475" y="4878388"/>
          <p14:tracePt t="38845" x="9652000" y="4878388"/>
          <p14:tracePt t="38853" x="9659938" y="4878388"/>
          <p14:tracePt t="38886" x="9667875" y="4878388"/>
          <p14:tracePt t="38894" x="9677400" y="4878388"/>
          <p14:tracePt t="38918" x="9685338" y="4878388"/>
          <p14:tracePt t="38927" x="9694863" y="4878388"/>
          <p14:tracePt t="38934" x="9702800" y="4878388"/>
          <p14:tracePt t="38942" x="9710738" y="4878388"/>
          <p14:tracePt t="38951" x="9720263" y="4878388"/>
          <p14:tracePt t="38983" x="9728200" y="4878388"/>
          <p14:tracePt t="39006" x="9736138" y="4878388"/>
          <p14:tracePt t="39016" x="9745663" y="4878388"/>
          <p14:tracePt t="39021" x="9753600" y="4878388"/>
          <p14:tracePt t="39029" x="9761538" y="4878388"/>
          <p14:tracePt t="39037" x="9779000" y="4886325"/>
          <p14:tracePt t="39045" x="9796463" y="4886325"/>
          <p14:tracePt t="39053" x="9812338" y="4886325"/>
          <p14:tracePt t="39062" x="9821863" y="4894263"/>
          <p14:tracePt t="39071" x="9829800" y="4894263"/>
          <p14:tracePt t="39077" x="9839325" y="4894263"/>
          <p14:tracePt t="39085" x="9839325" y="4903788"/>
          <p14:tracePt t="39102" x="9855200" y="4911725"/>
          <p14:tracePt t="39111" x="9864725" y="4911725"/>
          <p14:tracePt t="39125" x="9864725" y="4919663"/>
          <p14:tracePt t="39133" x="9872663" y="4929188"/>
          <p14:tracePt t="39141" x="9880600" y="4929188"/>
          <p14:tracePt t="39149" x="9890125" y="4937125"/>
          <p14:tracePt t="39168" x="9890125" y="4946650"/>
          <p14:tracePt t="39174" x="9890125" y="4962525"/>
          <p14:tracePt t="39183" x="9880600" y="4962525"/>
          <p14:tracePt t="39189" x="9829800" y="4987925"/>
          <p14:tracePt t="39199" x="9745663" y="4997450"/>
          <p14:tracePt t="39207" x="9642475" y="5005388"/>
          <p14:tracePt t="39215" x="9515475" y="5038725"/>
          <p14:tracePt t="39223" x="9421813" y="5073650"/>
          <p14:tracePt t="39526" x="9439275" y="5056188"/>
          <p14:tracePt t="39534" x="9532938" y="5013325"/>
          <p14:tracePt t="39542" x="9591675" y="4997450"/>
          <p14:tracePt t="39550" x="9652000" y="4987925"/>
          <p14:tracePt t="39557" x="9694863" y="4972050"/>
          <p14:tracePt t="39566" x="9761538" y="4946650"/>
          <p14:tracePt t="39574" x="9821863" y="4919663"/>
          <p14:tracePt t="39583" x="9898063" y="4894263"/>
          <p14:tracePt t="39600" x="9974263" y="4860925"/>
          <p14:tracePt t="39606" x="10050463" y="4843463"/>
          <p14:tracePt t="39614" x="10136188" y="4818063"/>
          <p14:tracePt t="39622" x="10220325" y="4792663"/>
          <p14:tracePt t="39631" x="10313988" y="4775200"/>
          <p14:tracePt t="39638" x="10399713" y="4749800"/>
          <p14:tracePt t="39646" x="10483850" y="4741863"/>
          <p14:tracePt t="39653" x="10569575" y="4733925"/>
          <p14:tracePt t="39661" x="10671175" y="4733925"/>
          <p14:tracePt t="39669" x="10756900" y="4716463"/>
          <p14:tracePt t="39678" x="10841038" y="4716463"/>
          <p14:tracePt t="39685" x="10926763" y="4716463"/>
          <p14:tracePt t="39694" x="11002963" y="4716463"/>
          <p14:tracePt t="39702" x="11087100" y="4716463"/>
          <p14:tracePt t="39709" x="11147425" y="4716463"/>
          <p14:tracePt t="39717" x="11241088" y="4716463"/>
          <p14:tracePt t="39726" x="11256963" y="4716463"/>
          <p14:tracePt t="39734" x="11291888" y="4716463"/>
          <p14:tracePt t="39742" x="11307763" y="4716463"/>
          <p14:tracePt t="39750" x="11325225" y="4716463"/>
          <p14:tracePt t="39757" x="11342688" y="4716463"/>
          <p14:tracePt t="39766" x="11368088" y="4716463"/>
          <p14:tracePt t="39774" x="11393488" y="4716463"/>
          <p14:tracePt t="39783" x="11418888" y="4716463"/>
          <p14:tracePt t="39789" x="11426825" y="4716463"/>
          <p14:tracePt t="39800" x="11444288" y="4716463"/>
          <p14:tracePt t="39807" x="11452225" y="4716463"/>
          <p14:tracePt t="39813" x="11469688" y="4716463"/>
          <p14:tracePt t="39822" x="11495088" y="4724400"/>
          <p14:tracePt t="39838" x="11512550" y="4724400"/>
          <p14:tracePt t="39845" x="11520488" y="4724400"/>
          <p14:tracePt t="39862" x="11530013" y="4724400"/>
          <p14:tracePt t="39870" x="11545888" y="4733925"/>
          <p14:tracePt t="39958" x="11555413" y="4741863"/>
          <p14:tracePt t="39965" x="11563350" y="4749800"/>
          <p14:tracePt t="39973" x="11563350" y="4759325"/>
          <p14:tracePt t="39981" x="11571288" y="4759325"/>
          <p14:tracePt t="40343" x="11571288" y="4767263"/>
          <p14:tracePt t="40374" x="11571288" y="4775200"/>
          <p14:tracePt t="40471" x="11571288" y="4784725"/>
          <p14:tracePt t="40646" x="11580813" y="4784725"/>
          <p14:tracePt t="40653" x="11588750" y="4792663"/>
          <p14:tracePt t="40661" x="11588750" y="4802188"/>
          <p14:tracePt t="40669" x="11596688" y="4810125"/>
          <p14:tracePt t="40677" x="11606213" y="4810125"/>
          <p14:tracePt t="40685" x="11614150" y="4818063"/>
          <p14:tracePt t="40701" x="11622088" y="4818063"/>
          <p14:tracePt t="40709" x="11631613" y="4818063"/>
          <p14:tracePt t="40725" x="11639550" y="4818063"/>
          <p14:tracePt t="40781" x="11647488" y="4818063"/>
          <p14:tracePt t="40789" x="11647488" y="4827588"/>
          <p14:tracePt t="40797" x="11657013" y="4827588"/>
          <p14:tracePt t="40943" x="11664950" y="4827588"/>
          <p14:tracePt t="40950" x="11674475" y="4827588"/>
          <p14:tracePt t="40975" x="11682413" y="4827588"/>
          <p14:tracePt t="43063" x="11647488" y="4827588"/>
          <p14:tracePt t="43070" x="11580813" y="4827588"/>
          <p14:tracePt t="43080" x="11436350" y="4827588"/>
          <p14:tracePt t="43086" x="11223625" y="4827588"/>
          <p14:tracePt t="43094" x="10848975" y="4827588"/>
          <p14:tracePt t="43101" x="10356850" y="4827588"/>
          <p14:tracePt t="43109" x="8894763" y="4827588"/>
          <p14:tracePt t="43118" x="8232775" y="4835525"/>
          <p14:tracePt t="43127" x="7604125" y="4835525"/>
          <p14:tracePt t="43135" x="7051675" y="4878388"/>
          <p14:tracePt t="43143" x="6584950" y="4919663"/>
          <p14:tracePt t="43150" x="6194425" y="4954588"/>
          <p14:tracePt t="43159" x="5921375" y="4987925"/>
          <p14:tracePt t="43166" x="5700713" y="5030788"/>
          <p14:tracePt t="43174" x="5505450" y="5056188"/>
          <p14:tracePt t="43182" x="5335588" y="5099050"/>
          <p14:tracePt t="43191" x="5165725" y="5132388"/>
          <p14:tracePt t="43198" x="4970463" y="5175250"/>
          <p14:tracePt t="43207" x="4765675" y="5235575"/>
          <p14:tracePt t="43214" x="4511675" y="5286375"/>
          <p14:tracePt t="43222" x="4281488" y="5345113"/>
          <p14:tracePt t="43230" x="4052888" y="5405438"/>
          <p14:tracePt t="43238" x="3883025" y="5446713"/>
          <p14:tracePt t="43247" x="3713163" y="5497513"/>
          <p14:tracePt t="43254" x="3594100" y="5549900"/>
          <p14:tracePt t="43265" x="3492500" y="5583238"/>
          <p14:tracePt t="43270" x="3398838" y="5616575"/>
          <p14:tracePt t="43278" x="3313113" y="5651500"/>
          <p14:tracePt t="43285" x="3262313" y="5668963"/>
          <p14:tracePt t="43295" x="3203575" y="5676900"/>
          <p14:tracePt t="43302" x="3152775" y="5694363"/>
          <p14:tracePt t="43310" x="3084513" y="5710238"/>
          <p14:tracePt t="43317" x="2998788" y="5719763"/>
          <p14:tracePt t="43326" x="2879725" y="5719763"/>
          <p14:tracePt t="43333" x="2524125" y="5719763"/>
          <p14:tracePt t="43341" x="2362200" y="5719763"/>
          <p14:tracePt t="43349" x="2225675" y="5719763"/>
          <p14:tracePt t="43359" x="2081213" y="5719763"/>
          <p14:tracePt t="43374" x="1962150" y="5719763"/>
          <p14:tracePt t="43383" x="1860550" y="5727700"/>
          <p14:tracePt t="43391" x="1801813" y="5727700"/>
          <p14:tracePt t="43398" x="1758950" y="5727700"/>
          <p14:tracePt t="43407" x="1741488" y="5745163"/>
          <p14:tracePt t="43414" x="1724025" y="5753100"/>
          <p14:tracePt t="43448" x="1716088" y="5753100"/>
          <p14:tracePt t="43454" x="1708150" y="5753100"/>
          <p14:tracePt t="43464" x="1698625" y="5761038"/>
          <p14:tracePt t="43470" x="1690688" y="5761038"/>
          <p14:tracePt t="43478" x="1682750" y="5761038"/>
          <p14:tracePt t="43485" x="1673225" y="5761038"/>
          <p14:tracePt t="43519" x="1682750" y="5761038"/>
          <p14:tracePt t="43526" x="1698625" y="5761038"/>
          <p14:tracePt t="43533" x="1708150" y="5761038"/>
          <p14:tracePt t="43541" x="1724025" y="5753100"/>
          <p14:tracePt t="43550" x="1749425" y="5745163"/>
          <p14:tracePt t="43558" x="1776413" y="5727700"/>
          <p14:tracePt t="43567" x="1792288" y="5719763"/>
          <p14:tracePt t="43573" x="1817688" y="5719763"/>
          <p14:tracePt t="43582" x="1852613" y="5710238"/>
          <p14:tracePt t="43590" x="1903413" y="5694363"/>
          <p14:tracePt t="43598" x="1954213" y="5694363"/>
          <p14:tracePt t="43606" x="2022475" y="5668963"/>
          <p14:tracePt t="43614" x="2106613" y="5659438"/>
          <p14:tracePt t="43621" x="2192338" y="5651500"/>
          <p14:tracePt t="43631" x="2293938" y="5641975"/>
          <p14:tracePt t="43638" x="2405063" y="5626100"/>
          <p14:tracePt t="43649" x="2693988" y="5583238"/>
          <p14:tracePt t="43654" x="2838450" y="5565775"/>
          <p14:tracePt t="43665" x="2973388" y="5549900"/>
          <p14:tracePt t="43670" x="3135313" y="5532438"/>
          <p14:tracePt t="43679" x="3313113" y="5507038"/>
          <p14:tracePt t="43686" x="3492500" y="5497513"/>
          <p14:tracePt t="43695" x="3652838" y="5481638"/>
          <p14:tracePt t="43702" x="3789363" y="5481638"/>
          <p14:tracePt t="43718" x="3933825" y="5472113"/>
          <p14:tracePt t="43726" x="4027488" y="5472113"/>
          <p14:tracePt t="43734" x="4111625" y="5472113"/>
          <p14:tracePt t="43743" x="4171950" y="5472113"/>
          <p14:tracePt t="43749" x="4197350" y="5472113"/>
          <p14:tracePt t="43758" x="4222750" y="5472113"/>
          <p14:tracePt t="43766" x="4240213" y="5472113"/>
          <p14:tracePt t="43774" x="4265613" y="5464175"/>
          <p14:tracePt t="43783" x="4306888" y="5464175"/>
          <p14:tracePt t="43790" x="4316413" y="5456238"/>
          <p14:tracePt t="44200" x="4324350" y="5456238"/>
          <p14:tracePt t="44206" x="4341813" y="5456238"/>
          <p14:tracePt t="44213" x="4375150" y="5456238"/>
          <p14:tracePt t="44222" x="4418013" y="5456238"/>
          <p14:tracePt t="44230" x="4494213" y="5456238"/>
          <p14:tracePt t="44238" x="4579938" y="5472113"/>
          <p14:tracePt t="44247" x="4681538" y="5481638"/>
          <p14:tracePt t="44254" x="4791075" y="5489575"/>
          <p14:tracePt t="44265" x="4910138" y="5507038"/>
          <p14:tracePt t="44270" x="5038725" y="5514975"/>
          <p14:tracePt t="44279" x="5148263" y="5524500"/>
          <p14:tracePt t="44286" x="5454650" y="5540375"/>
          <p14:tracePt t="44294" x="5538788" y="5540375"/>
          <p14:tracePt t="44301" x="5624513" y="5540375"/>
          <p14:tracePt t="44311" x="5675313" y="5540375"/>
          <p14:tracePt t="44317" x="5708650" y="5540375"/>
          <p14:tracePt t="44326" x="5726113" y="5540375"/>
          <p14:tracePt t="44334" x="5735638" y="5540375"/>
          <p14:tracePt t="44342" x="5751513" y="5540375"/>
          <p14:tracePt t="44350" x="5768975" y="5540375"/>
          <p14:tracePt t="44382" x="5776913" y="5540375"/>
          <p14:tracePt t="44816" x="5794375" y="5540375"/>
          <p14:tracePt t="44823" x="5845175" y="5532438"/>
          <p14:tracePt t="44830" x="5888038" y="5524500"/>
          <p14:tracePt t="44838" x="5946775" y="5507038"/>
          <p14:tracePt t="44847" x="6007100" y="5497513"/>
          <p14:tracePt t="44854" x="6075363" y="5497513"/>
          <p14:tracePt t="44865" x="6151563" y="5489575"/>
          <p14:tracePt t="44870" x="6219825" y="5489575"/>
          <p14:tracePt t="44882" x="6296025" y="5481638"/>
          <p14:tracePt t="44886" x="6364288" y="5481638"/>
          <p14:tracePt t="44896" x="6423025" y="5481638"/>
          <p14:tracePt t="44902" x="6499225" y="5472113"/>
          <p14:tracePt t="44912" x="6584950" y="5472113"/>
          <p14:tracePt t="44918" x="6669088" y="5472113"/>
          <p14:tracePt t="44926" x="6754813" y="5472113"/>
          <p14:tracePt t="44933" x="6856413" y="5472113"/>
          <p14:tracePt t="44944" x="6942138" y="5472113"/>
          <p14:tracePt t="44949" x="7112000" y="5472113"/>
          <p14:tracePt t="44959" x="7170738" y="5472113"/>
          <p14:tracePt t="44965" x="7221538" y="5472113"/>
          <p14:tracePt t="44975" x="7256463" y="5472113"/>
          <p14:tracePt t="44981" x="7289800" y="5472113"/>
          <p14:tracePt t="44991" x="7315200" y="5472113"/>
          <p14:tracePt t="44998" x="7332663" y="5472113"/>
          <p14:tracePt t="45006" x="7358063" y="5464175"/>
          <p14:tracePt t="45014" x="7373938" y="5464175"/>
          <p14:tracePt t="45022" x="7383463" y="5464175"/>
          <p14:tracePt t="45032" x="7400925" y="5464175"/>
          <p14:tracePt t="45047" x="7408863" y="5464175"/>
          <p14:tracePt t="45182" x="7408863" y="5456238"/>
          <p14:tracePt t="45198" x="7416800" y="5438775"/>
          <p14:tracePt t="45642" x="7434263" y="5438775"/>
          <p14:tracePt t="45646" x="7442200" y="5438775"/>
          <p14:tracePt t="45653" x="7459663" y="5438775"/>
          <p14:tracePt t="45662" x="7477125" y="5438775"/>
          <p14:tracePt t="45670" x="7502525" y="5438775"/>
          <p14:tracePt t="45679" x="7527925" y="5438775"/>
          <p14:tracePt t="45686" x="7561263" y="5438775"/>
          <p14:tracePt t="45696" x="7604125" y="5438775"/>
          <p14:tracePt t="45701" x="7646988" y="5438775"/>
          <p14:tracePt t="45712" x="7688263" y="5438775"/>
          <p14:tracePt t="45718" x="7748588" y="5438775"/>
          <p14:tracePt t="45726" x="7816850" y="5438775"/>
          <p14:tracePt t="45734" x="7875588" y="5430838"/>
          <p14:tracePt t="45742" x="7935913" y="5421313"/>
          <p14:tracePt t="45749" x="8012113" y="5413375"/>
          <p14:tracePt t="45758" x="8062913" y="5413375"/>
          <p14:tracePt t="45766" x="8113713" y="5405438"/>
          <p14:tracePt t="45774" x="8174038" y="5405438"/>
          <p14:tracePt t="45782" x="8232775" y="5395913"/>
          <p14:tracePt t="45791" x="8402638" y="5380038"/>
          <p14:tracePt t="45798" x="8496300" y="5370513"/>
          <p14:tracePt t="45816" x="8605838" y="5362575"/>
          <p14:tracePt t="45822" x="8724900" y="5337175"/>
          <p14:tracePt t="45830" x="8836025" y="5311775"/>
          <p14:tracePt t="45838" x="8937625" y="5294313"/>
          <p14:tracePt t="45846" x="9039225" y="5268913"/>
          <p14:tracePt t="45854" x="9117013" y="5243513"/>
          <p14:tracePt t="45863" x="9175750" y="5235575"/>
          <p14:tracePt t="45871" x="9236075" y="5235575"/>
          <p14:tracePt t="45880" x="9277350" y="5235575"/>
          <p14:tracePt t="45886" x="9328150" y="5235575"/>
          <p14:tracePt t="45896" x="9405938" y="5235575"/>
          <p14:tracePt t="45901" x="9472613" y="5235575"/>
          <p14:tracePt t="45910" x="9550400" y="5235575"/>
          <p14:tracePt t="45917" x="9634538" y="5235575"/>
          <p14:tracePt t="45926" x="9720263" y="5235575"/>
          <p14:tracePt t="45933" x="9804400" y="5235575"/>
          <p14:tracePt t="45941" x="9890125" y="5235575"/>
          <p14:tracePt t="45950" x="9956800" y="5235575"/>
          <p14:tracePt t="45958" x="10017125" y="5235575"/>
          <p14:tracePt t="45966" x="10050463" y="5235575"/>
          <p14:tracePt t="45974" x="10085388" y="5243513"/>
          <p14:tracePt t="45982" x="10110788" y="5243513"/>
          <p14:tracePt t="45990" x="10136188" y="5251450"/>
          <p14:tracePt t="45997" x="10161588" y="5260975"/>
          <p14:tracePt t="46006" x="10179050" y="5268913"/>
          <p14:tracePt t="46015" x="10194925" y="5268913"/>
          <p14:tracePt t="46033" x="10298113" y="5276850"/>
          <p14:tracePt t="46038" x="10323513" y="5276850"/>
          <p14:tracePt t="46045" x="10339388" y="5276850"/>
          <p14:tracePt t="46054" x="10364788" y="5276850"/>
          <p14:tracePt t="46064" x="10390188" y="5276850"/>
          <p14:tracePt t="46070" x="10399713" y="5276850"/>
          <p14:tracePt t="46081" x="10407650" y="5276850"/>
          <p14:tracePt t="46086" x="10415588" y="5276850"/>
          <p14:tracePt t="46102" x="10425113" y="5276850"/>
          <p14:tracePt t="46110" x="10442575" y="5286375"/>
          <p14:tracePt t="46119" x="10458450" y="5286375"/>
          <p14:tracePt t="46128" x="10483850" y="5286375"/>
          <p14:tracePt t="46143" x="10509250" y="5286375"/>
          <p14:tracePt t="46151" x="10526713" y="5294313"/>
          <p14:tracePt t="46160" x="10560050" y="5294313"/>
          <p14:tracePt t="46166" x="10585450" y="5302250"/>
          <p14:tracePt t="46175" x="10594975" y="5302250"/>
          <p14:tracePt t="46183" x="10602913" y="5302250"/>
          <p14:tracePt t="46262" x="10612438" y="5302250"/>
          <p14:tracePt t="47320" x="10594975" y="5302250"/>
          <p14:tracePt t="47326" x="10569575" y="5302250"/>
          <p14:tracePt t="47334" x="10509250" y="5302250"/>
          <p14:tracePt t="47342" x="10442575" y="5302250"/>
          <p14:tracePt t="47350" x="10356850" y="5294313"/>
          <p14:tracePt t="47357" x="10237788" y="5294313"/>
          <p14:tracePt t="47365" x="10110788" y="5286375"/>
          <p14:tracePt t="47373" x="9728200" y="5286375"/>
          <p14:tracePt t="47381" x="9575800" y="5276850"/>
          <p14:tracePt t="47389" x="9421813" y="5276850"/>
          <p14:tracePt t="47397" x="9269413" y="5276850"/>
          <p14:tracePt t="47406" x="9099550" y="5276850"/>
          <p14:tracePt t="47414" x="8921750" y="5276850"/>
          <p14:tracePt t="47422" x="8742363" y="5276850"/>
          <p14:tracePt t="47430" x="8572500" y="5276850"/>
          <p14:tracePt t="47439" x="8394700" y="5276850"/>
          <p14:tracePt t="47446" x="8215313" y="5276850"/>
          <p14:tracePt t="47453" x="8004175" y="5294313"/>
          <p14:tracePt t="47462" x="7781925" y="5319713"/>
          <p14:tracePt t="47469" x="7535863" y="5353050"/>
          <p14:tracePt t="47478" x="7264400" y="5387975"/>
          <p14:tracePt t="47486" x="6992938" y="5421313"/>
          <p14:tracePt t="47497" x="6711950" y="5464175"/>
          <p14:tracePt t="47513" x="6405563" y="5514975"/>
          <p14:tracePt t="47517" x="6126163" y="5565775"/>
          <p14:tracePt t="47528" x="5870575" y="5616575"/>
          <p14:tracePt t="47533" x="5624513" y="5659438"/>
          <p14:tracePt t="47542" x="5394325" y="5710238"/>
          <p14:tracePt t="47549" x="5165725" y="5770563"/>
          <p14:tracePt t="47558" x="4995863" y="5803900"/>
          <p14:tracePt t="47565" x="4826000" y="5864225"/>
          <p14:tracePt t="47573" x="4673600" y="5915025"/>
          <p14:tracePt t="47582" x="4545013" y="5948363"/>
          <p14:tracePt t="47590" x="4425950" y="5991225"/>
          <p14:tracePt t="47598" x="4306888" y="6042025"/>
          <p14:tracePt t="47607" x="4035425" y="6118225"/>
          <p14:tracePt t="47614" x="3951288" y="6153150"/>
          <p14:tracePt t="47623" x="3848100" y="6169025"/>
          <p14:tracePt t="47629" x="3746500" y="6194425"/>
          <p14:tracePt t="47637" x="3644900" y="6221413"/>
          <p14:tracePt t="47645" x="3525838" y="6237288"/>
          <p14:tracePt t="47653" x="3414713" y="6262688"/>
          <p14:tracePt t="47661" x="3313113" y="6272213"/>
          <p14:tracePt t="47670" x="3228975" y="6297613"/>
          <p14:tracePt t="47679" x="3135313" y="6305550"/>
          <p14:tracePt t="47687" x="3049588" y="6330950"/>
          <p14:tracePt t="47694" x="2990850" y="6338888"/>
          <p14:tracePt t="47702" x="2914650" y="6348413"/>
          <p14:tracePt t="47712" x="2854325" y="6356350"/>
          <p14:tracePt t="47718" x="2795588" y="6373813"/>
          <p14:tracePt t="47727" x="2735263" y="6381750"/>
          <p14:tracePt t="47735" x="2676525" y="6391275"/>
          <p14:tracePt t="47742" x="2651125" y="6391275"/>
          <p14:tracePt t="47749" x="2625725" y="6399213"/>
          <p14:tracePt t="47759" x="2608263" y="6399213"/>
          <p14:tracePt t="47766" x="2590800" y="6399213"/>
          <p14:tracePt t="47774" x="2574925" y="6399213"/>
          <p14:tracePt t="47783" x="2540000" y="6399213"/>
          <p14:tracePt t="47789" x="2532063" y="6399213"/>
          <p14:tracePt t="47799" x="2514600" y="6399213"/>
          <p14:tracePt t="47805" x="2497138" y="6399213"/>
          <p14:tracePt t="47814" x="2481263" y="6399213"/>
          <p14:tracePt t="47821" x="2463800" y="6399213"/>
          <p14:tracePt t="47838" x="2446338" y="6391275"/>
          <p14:tracePt t="47846" x="2438400" y="6373813"/>
          <p14:tracePt t="47861" x="2438400" y="6356350"/>
          <p14:tracePt t="47870" x="2438400" y="6338888"/>
          <p14:tracePt t="47878" x="2438400" y="6313488"/>
          <p14:tracePt t="47885" x="2438400" y="6288088"/>
          <p14:tracePt t="47894" x="2446338" y="6262688"/>
          <p14:tracePt t="47901" x="2455863" y="6246813"/>
          <p14:tracePt t="47910" x="2455863" y="6211888"/>
          <p14:tracePt t="47917" x="2463800" y="6178550"/>
          <p14:tracePt t="47926" x="2471738" y="6143625"/>
          <p14:tracePt t="47934" x="2471738" y="6110288"/>
          <p14:tracePt t="47942" x="2471738" y="6084888"/>
          <p14:tracePt t="47950" x="2471738" y="6049963"/>
          <p14:tracePt t="47958" x="2471738" y="6034088"/>
          <p14:tracePt t="47966" x="2463800" y="6016625"/>
          <p14:tracePt t="47973" x="2463800" y="6008688"/>
          <p14:tracePt t="47981" x="2455863" y="6008688"/>
          <p14:tracePt t="48272" x="2455863" y="5999163"/>
          <p14:tracePt t="48278" x="2471738" y="5991225"/>
          <p14:tracePt t="48287" x="2497138" y="5983288"/>
          <p14:tracePt t="48294" x="2524125" y="5973763"/>
          <p14:tracePt t="48302" x="2549525" y="5965825"/>
          <p14:tracePt t="48310" x="2600325" y="5957888"/>
          <p14:tracePt t="48318" x="2641600" y="5957888"/>
          <p14:tracePt t="48327" x="2709863" y="5957888"/>
          <p14:tracePt t="48334" x="2786063" y="5957888"/>
          <p14:tracePt t="48343" x="2854325" y="5957888"/>
          <p14:tracePt t="48349" x="2940050" y="5957888"/>
          <p14:tracePt t="48358" x="3024188" y="5957888"/>
          <p14:tracePt t="48365" x="3117850" y="5965825"/>
          <p14:tracePt t="48374" x="3186113" y="5973763"/>
          <p14:tracePt t="48382" x="3270250" y="5983288"/>
          <p14:tracePt t="48390" x="3373438" y="5991225"/>
          <p14:tracePt t="48398" x="3475038" y="6008688"/>
          <p14:tracePt t="48405" x="3576638" y="6008688"/>
          <p14:tracePt t="48414" x="3687763" y="6016625"/>
          <p14:tracePt t="48422" x="3797300" y="6016625"/>
          <p14:tracePt t="48430" x="3916363" y="6016625"/>
          <p14:tracePt t="48437" x="4044950" y="6016625"/>
          <p14:tracePt t="48446" x="4154488" y="6016625"/>
          <p14:tracePt t="48454" x="4265613" y="6016625"/>
          <p14:tracePt t="48462" x="4392613" y="6016625"/>
          <p14:tracePt t="48470" x="4646613" y="6016625"/>
          <p14:tracePt t="48479" x="4732338" y="6016625"/>
          <p14:tracePt t="48487" x="4833938" y="6016625"/>
          <p14:tracePt t="48495" x="4919663" y="6016625"/>
          <p14:tracePt t="48514" x="5021263" y="6016625"/>
          <p14:tracePt t="48518" x="5089525" y="6008688"/>
          <p14:tracePt t="48528" x="5173663" y="6008688"/>
          <p14:tracePt t="48534" x="5267325" y="5991225"/>
          <p14:tracePt t="48545" x="5353050" y="5991225"/>
          <p14:tracePt t="48550" x="5421313" y="5991225"/>
          <p14:tracePt t="48558" x="5480050" y="5991225"/>
          <p14:tracePt t="48566" x="5538788" y="5991225"/>
          <p14:tracePt t="48575" x="5581650" y="5983288"/>
          <p14:tracePt t="48582" x="5624513" y="5983288"/>
          <p14:tracePt t="48590" x="5675313" y="5973763"/>
          <p14:tracePt t="48597" x="5700713" y="5965825"/>
          <p14:tracePt t="48606" x="5726113" y="5957888"/>
          <p14:tracePt t="48613" x="5751513" y="5957888"/>
          <p14:tracePt t="48622" x="5776913" y="5948363"/>
          <p14:tracePt t="48630" x="5794375" y="5940425"/>
          <p14:tracePt t="48639" x="5811838" y="5940425"/>
          <p14:tracePt t="48646" x="5819775" y="5940425"/>
          <p14:tracePt t="48654" x="5827713" y="5940425"/>
          <p14:tracePt t="48662" x="5837238" y="5940425"/>
          <p14:tracePt t="48670" x="5845175" y="5940425"/>
          <p14:tracePt t="48686" x="5862638" y="5940425"/>
          <p14:tracePt t="48695" x="5870575" y="5940425"/>
          <p14:tracePt t="48702" x="5880100" y="5940425"/>
          <p14:tracePt t="48711" x="5913438" y="5940425"/>
          <p14:tracePt t="48727" x="5921375" y="5940425"/>
          <p14:tracePt t="48734" x="5930900" y="5932488"/>
          <p14:tracePt t="49095" x="5938838" y="5932488"/>
          <p14:tracePt t="49110" x="5946775" y="5932488"/>
          <p14:tracePt t="49118" x="5956300" y="5932488"/>
          <p14:tracePt t="49134" x="5964238" y="5932488"/>
          <p14:tracePt t="49143" x="5972175" y="5932488"/>
          <p14:tracePt t="49149" x="5981700" y="5932488"/>
          <p14:tracePt t="49159" x="5989638" y="5932488"/>
          <p14:tracePt t="49166" x="5997575" y="5932488"/>
          <p14:tracePt t="49173" x="6007100" y="5922963"/>
          <p14:tracePt t="49181" x="6032500" y="5922963"/>
          <p14:tracePt t="49191" x="6049963" y="5922963"/>
          <p14:tracePt t="49206" x="6065838" y="5915025"/>
          <p14:tracePt t="49213" x="6083300" y="5915025"/>
          <p14:tracePt t="49223" x="6100763" y="5915025"/>
          <p14:tracePt t="49229" x="6108700" y="5915025"/>
          <p14:tracePt t="49238" x="6126163" y="5905500"/>
          <p14:tracePt t="49246" x="6142038" y="5905500"/>
          <p14:tracePt t="49253" x="6151563" y="5905500"/>
          <p14:tracePt t="49262" x="6167438" y="5905500"/>
          <p14:tracePt t="49270" x="6176963" y="5905500"/>
          <p14:tracePt t="49277" x="6210300" y="5905500"/>
          <p14:tracePt t="49286" x="6235700" y="5905500"/>
          <p14:tracePt t="49295" x="6261100" y="5905500"/>
          <p14:tracePt t="49302" x="6321425" y="5905500"/>
          <p14:tracePt t="49311" x="6338888" y="5905500"/>
          <p14:tracePt t="49318" x="6364288" y="5905500"/>
          <p14:tracePt t="49328" x="6397625" y="5905500"/>
          <p14:tracePt t="49334" x="6423025" y="5905500"/>
          <p14:tracePt t="49345" x="6440488" y="5905500"/>
          <p14:tracePt t="49350" x="6473825" y="5905500"/>
          <p14:tracePt t="49359" x="6508750" y="5905500"/>
          <p14:tracePt t="49366" x="6534150" y="5905500"/>
          <p14:tracePt t="49375" x="6575425" y="5905500"/>
          <p14:tracePt t="49381" x="6610350" y="5905500"/>
          <p14:tracePt t="49391" x="6653213" y="5905500"/>
          <p14:tracePt t="49397" x="6694488" y="5905500"/>
          <p14:tracePt t="49406" x="6737350" y="5905500"/>
          <p14:tracePt t="49414" x="6788150" y="5905500"/>
          <p14:tracePt t="49423" x="6813550" y="5905500"/>
          <p14:tracePt t="49430" x="6838950" y="5905500"/>
          <p14:tracePt t="49438" x="6856413" y="5905500"/>
          <p14:tracePt t="49455" x="6873875" y="5905500"/>
          <p14:tracePt t="49462" x="6881813" y="5905500"/>
          <p14:tracePt t="49479" x="6889750" y="5905500"/>
          <p14:tracePt t="49487" x="6899275" y="5905500"/>
          <p14:tracePt t="49494" x="6907213" y="5905500"/>
          <p14:tracePt t="49502" x="6924675" y="5905500"/>
          <p14:tracePt t="49510" x="6942138" y="5905500"/>
          <p14:tracePt t="49528" x="7008813" y="5905500"/>
          <p14:tracePt t="49535" x="7043738" y="5905500"/>
          <p14:tracePt t="49542" x="7077075" y="5905500"/>
          <p14:tracePt t="49550" x="7094538" y="5905500"/>
          <p14:tracePt t="49558" x="7119938" y="5905500"/>
          <p14:tracePt t="49566" x="7145338" y="5905500"/>
          <p14:tracePt t="49576" x="7153275" y="5905500"/>
          <p14:tracePt t="49581" x="7170738" y="5915025"/>
          <p14:tracePt t="49590" x="7196138" y="5915025"/>
          <p14:tracePt t="49597" x="7229475" y="5922963"/>
          <p14:tracePt t="49606" x="7289800" y="5948363"/>
          <p14:tracePt t="49614" x="7366000" y="5973763"/>
          <p14:tracePt t="49621" x="7477125" y="6016625"/>
          <p14:tracePt t="49631" x="7596188" y="6034088"/>
          <p14:tracePt t="49637" x="7723188" y="6067425"/>
          <p14:tracePt t="49646" x="7850188" y="6084888"/>
          <p14:tracePt t="49653" x="7969250" y="6110288"/>
          <p14:tracePt t="49662" x="8070850" y="6118225"/>
          <p14:tracePt t="49669" x="8121650" y="6118225"/>
          <p14:tracePt t="49678" x="8164513" y="6118225"/>
          <p14:tracePt t="49687" x="8199438" y="6118225"/>
          <p14:tracePt t="49695" x="8215313" y="6118225"/>
          <p14:tracePt t="49701" x="8224838" y="6118225"/>
          <p14:tracePt t="49711" x="8232775" y="6118225"/>
          <p14:tracePt t="49718" x="8250238" y="6118225"/>
          <p14:tracePt t="49730" x="8266113" y="6118225"/>
          <p14:tracePt t="49734" x="8291513" y="6118225"/>
          <p14:tracePt t="49744" x="8334375" y="6118225"/>
          <p14:tracePt t="49750" x="8369300" y="6118225"/>
          <p14:tracePt t="49760" x="8410575" y="6118225"/>
          <p14:tracePt t="49766" x="8504238" y="6118225"/>
          <p14:tracePt t="49774" x="8529638" y="6118225"/>
          <p14:tracePt t="49781" x="8547100" y="6118225"/>
          <p14:tracePt t="49791" x="8555038" y="6118225"/>
          <p14:tracePt t="49797" x="8564563" y="6118225"/>
          <p14:tracePt t="49814" x="8572500" y="6118225"/>
          <p14:tracePt t="49830" x="8580438" y="6118225"/>
          <p14:tracePt t="49838" x="8605838" y="6118225"/>
          <p14:tracePt t="49845" x="8632825" y="6110288"/>
          <p14:tracePt t="49854" x="8683625" y="6110288"/>
          <p14:tracePt t="49862" x="8742363" y="6102350"/>
          <p14:tracePt t="49877" x="8785225" y="6092825"/>
          <p14:tracePt t="49886" x="8843963" y="6092825"/>
          <p14:tracePt t="49894" x="8869363" y="6092825"/>
          <p14:tracePt t="49902" x="8912225" y="6092825"/>
          <p14:tracePt t="49911" x="8937625" y="6092825"/>
          <p14:tracePt t="49917" x="8972550" y="6084888"/>
          <p14:tracePt t="49926" x="8997950" y="6084888"/>
          <p14:tracePt t="49933" x="9013825" y="6084888"/>
          <p14:tracePt t="49943" x="9039225" y="6076950"/>
          <p14:tracePt t="49950" x="9064625" y="6076950"/>
          <p14:tracePt t="49961" x="9099550" y="6067425"/>
          <p14:tracePt t="49965" x="9124950" y="6067425"/>
          <p14:tracePt t="49974" x="9167813" y="6067425"/>
          <p14:tracePt t="49981" x="9218613" y="6059488"/>
          <p14:tracePt t="49990" x="9261475" y="6059488"/>
          <p14:tracePt t="49997" x="9363075" y="6034088"/>
          <p14:tracePt t="50005" x="9396413" y="6034088"/>
          <p14:tracePt t="50013" x="9413875" y="6034088"/>
          <p14:tracePt t="50022" x="9439275" y="6024563"/>
          <p14:tracePt t="50046" x="9482138" y="6024563"/>
          <p14:tracePt t="50063" x="9507538" y="6024563"/>
          <p14:tracePt t="50070" x="9515475" y="6024563"/>
          <p14:tracePt t="50078" x="9540875" y="6016625"/>
          <p14:tracePt t="50086" x="9566275" y="6016625"/>
          <p14:tracePt t="50095" x="9583738" y="6016625"/>
          <p14:tracePt t="50102" x="9601200" y="6016625"/>
          <p14:tracePt t="50109" x="9617075" y="6016625"/>
          <p14:tracePt t="50118" x="9626600" y="6016625"/>
          <p14:tracePt t="50248" x="9626600" y="6008688"/>
          <p14:tracePt t="50262" x="9626600" y="5999163"/>
          <p14:tracePt t="51061" x="9634538" y="5991225"/>
          <p14:tracePt t="51072" x="9634538" y="5973763"/>
          <p14:tracePt t="51077" x="9634538" y="5965825"/>
          <p14:tracePt t="51085" x="9634538" y="5957888"/>
          <p14:tracePt t="51093" x="9634538" y="5948363"/>
          <p14:tracePt t="51510" x="9652000" y="5948363"/>
          <p14:tracePt t="51517" x="9677400" y="5948363"/>
          <p14:tracePt t="51525" x="9702800" y="5948363"/>
          <p14:tracePt t="51534" x="9736138" y="5940425"/>
          <p14:tracePt t="51543" x="9771063" y="5932488"/>
          <p14:tracePt t="51550" x="9796463" y="5932488"/>
          <p14:tracePt t="51558" x="9829800" y="5915025"/>
          <p14:tracePt t="51565" x="9855200" y="5905500"/>
          <p14:tracePt t="51577" x="9880600" y="5905500"/>
          <p14:tracePt t="51591" x="9890125" y="5897563"/>
          <p14:tracePt t="51598" x="9906000" y="5889625"/>
          <p14:tracePt t="51607" x="9923463" y="5889625"/>
          <p14:tracePt t="51613" x="9931400" y="5889625"/>
          <p14:tracePt t="51621" x="9956800" y="5889625"/>
          <p14:tracePt t="51630" x="9991725" y="5889625"/>
          <p14:tracePt t="51640" x="10075863" y="5889625"/>
          <p14:tracePt t="51646" x="10136188" y="5889625"/>
          <p14:tracePt t="51653" x="10179050" y="5889625"/>
          <p14:tracePt t="51661" x="10220325" y="5889625"/>
          <p14:tracePt t="51670" x="10271125" y="5889625"/>
          <p14:tracePt t="51678" x="10306050" y="5897563"/>
          <p14:tracePt t="51686" x="10323513" y="5905500"/>
          <p14:tracePt t="51694" x="10339388" y="5915025"/>
          <p14:tracePt t="51702" x="10348913" y="5915025"/>
          <p14:tracePt t="51711" x="10348913" y="5922963"/>
          <p14:tracePt t="51718" x="10356850" y="5922963"/>
          <p14:tracePt t="51726" x="10374313" y="5932488"/>
          <p14:tracePt t="51733" x="10382250" y="5940425"/>
          <p14:tracePt t="51742" x="10407650" y="5948363"/>
          <p14:tracePt t="51751" x="10433050" y="5957888"/>
          <p14:tracePt t="51759" x="10458450" y="5957888"/>
          <p14:tracePt t="51766" x="10483850" y="5965825"/>
          <p14:tracePt t="51774" x="10509250" y="5965825"/>
          <p14:tracePt t="51782" x="10526713" y="5965825"/>
          <p14:tracePt t="51799" x="10534650" y="5965825"/>
          <p14:tracePt t="51808" x="10544175" y="5965825"/>
          <p14:tracePt t="51822" x="10552113" y="5965825"/>
          <p14:tracePt t="51829" x="10560050" y="5965825"/>
          <p14:tracePt t="51837" x="10569575" y="5957888"/>
          <p14:tracePt t="51846" x="10577513" y="5957888"/>
          <p14:tracePt t="51853" x="10594975" y="5957888"/>
          <p14:tracePt t="51869" x="10612438" y="5957888"/>
          <p14:tracePt t="51878" x="10620375" y="5957888"/>
          <p14:tracePt t="51958" x="10628313" y="5957888"/>
          <p14:tracePt t="51966" x="10637838" y="5957888"/>
          <p14:tracePt t="51982" x="10645775" y="5957888"/>
          <p14:tracePt t="51992" x="10653713" y="5957888"/>
          <p14:tracePt t="51997" x="10663238" y="5957888"/>
          <p14:tracePt t="52006" x="10663238" y="5948363"/>
          <p14:tracePt t="52925" x="10679113" y="5948363"/>
          <p14:tracePt t="52934" x="10704513" y="5948363"/>
          <p14:tracePt t="52942" x="10729913" y="5948363"/>
          <p14:tracePt t="52950" x="10772775" y="5948363"/>
          <p14:tracePt t="52966" x="10815638" y="5948363"/>
          <p14:tracePt t="52974" x="10874375" y="5948363"/>
          <p14:tracePt t="52982" x="10952163" y="5948363"/>
          <p14:tracePt t="52992" x="11044238" y="5948363"/>
          <p14:tracePt t="52998" x="11325225" y="5948363"/>
          <p14:tracePt t="53008" x="11461750" y="5948363"/>
          <p14:tracePt t="53027" x="11776075" y="5948363"/>
          <p14:tracePt t="53029" x="11945938" y="5948363"/>
          <p14:tracePt t="53038" x="12123738" y="5948363"/>
          <p14:tracePt t="54854" x="11809413" y="577850"/>
          <p14:tracePt t="54854" x="11580813" y="4087813"/>
          <p14:tracePt t="54854" x="11291888" y="3867150"/>
          <p14:tracePt t="54854" x="10926763" y="3543300"/>
          <p14:tracePt t="54854" x="10509250" y="3170238"/>
          <p14:tracePt t="54854" x="9983788" y="2736850"/>
          <p14:tracePt t="54854" x="9380538" y="2260600"/>
          <p14:tracePt t="54854" x="8683625" y="1751013"/>
          <p14:tracePt t="54854" x="7885113" y="1206500"/>
          <p14:tracePt t="54854" x="7000875" y="636588"/>
          <p14:tracePt t="54854" x="6024563" y="50800"/>
        </p14:tracePtLst>
      </p14:laserTrace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465388" y="857250"/>
            <a:ext cx="8915399" cy="2262781"/>
          </a:xfrm>
        </p:spPr>
        <p:txBody>
          <a:bodyPr/>
          <a:lstStyle/>
          <a:p>
            <a:r>
              <a:rPr kumimoji="1" lang="ja-JP" altLang="en-US" b="1" dirty="0">
                <a:solidFill>
                  <a:srgbClr val="00B050"/>
                </a:solidFill>
              </a:rPr>
              <a:t>その他注意事項</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15</a:t>
            </a:fld>
            <a:endParaRPr kumimoji="1" lang="ja-JP" altLang="en-US"/>
          </a:p>
        </p:txBody>
      </p:sp>
      <p:pic>
        <p:nvPicPr>
          <p:cNvPr id="9" name="オーディオ 8">
            <a:hlinkClick r:id="" action="ppaction://media"/>
            <a:extLst>
              <a:ext uri="{FF2B5EF4-FFF2-40B4-BE49-F238E27FC236}">
                <a16:creationId xmlns:a16="http://schemas.microsoft.com/office/drawing/2014/main" id="{FEA169DF-DF2E-4E25-9F77-825428A9706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784896282"/>
      </p:ext>
    </p:extLst>
  </p:cSld>
  <p:clrMapOvr>
    <a:masterClrMapping/>
  </p:clrMapOvr>
  <mc:AlternateContent xmlns:mc="http://schemas.openxmlformats.org/markup-compatibility/2006" xmlns:p14="http://schemas.microsoft.com/office/powerpoint/2010/main">
    <mc:Choice Requires="p14">
      <p:transition spd="slow" p14:dur="2000" advTm="294"/>
    </mc:Choice>
    <mc:Fallback xmlns="">
      <p:transition spd="slow" advTm="2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a:solidFill>
                  <a:srgbClr val="00B050"/>
                </a:solidFill>
              </a:rPr>
              <a:t>事業所の指定更新申請について</a:t>
            </a:r>
          </a:p>
        </p:txBody>
      </p:sp>
      <p:sp>
        <p:nvSpPr>
          <p:cNvPr id="3" name="コンテンツ プレースホルダー 2"/>
          <p:cNvSpPr>
            <a:spLocks noGrp="1"/>
          </p:cNvSpPr>
          <p:nvPr>
            <p:ph idx="1"/>
          </p:nvPr>
        </p:nvSpPr>
        <p:spPr>
          <a:xfrm>
            <a:off x="2589212" y="2133600"/>
            <a:ext cx="8915400" cy="4035188"/>
          </a:xfrm>
        </p:spPr>
        <p:txBody>
          <a:bodyPr>
            <a:normAutofit fontScale="92500" lnSpcReduction="20000"/>
          </a:bodyPr>
          <a:lstStyle/>
          <a:p>
            <a:r>
              <a:rPr kumimoji="1" lang="ja-JP" altLang="en-US" sz="2800" dirty="0"/>
              <a:t>有効期限の一か月前には更新申請を出してください。</a:t>
            </a:r>
            <a:endParaRPr kumimoji="1" lang="en-US" altLang="ja-JP" sz="2800" dirty="0"/>
          </a:p>
          <a:p>
            <a:pPr marL="0" indent="0">
              <a:buNone/>
            </a:pPr>
            <a:r>
              <a:rPr kumimoji="1" lang="ja-JP" altLang="en-US" sz="2800" dirty="0"/>
              <a:t>　</a:t>
            </a:r>
            <a:r>
              <a:rPr kumimoji="1" lang="en-US" altLang="ja-JP" sz="2800" dirty="0"/>
              <a:t>(7</a:t>
            </a:r>
            <a:r>
              <a:rPr kumimoji="1" lang="ja-JP" altLang="en-US" sz="2800" dirty="0"/>
              <a:t>月末までの指定であれば</a:t>
            </a:r>
            <a:r>
              <a:rPr kumimoji="1" lang="en-US" altLang="ja-JP" sz="2800" dirty="0"/>
              <a:t>6</a:t>
            </a:r>
            <a:r>
              <a:rPr kumimoji="1" lang="ja-JP" altLang="en-US" sz="2800" dirty="0"/>
              <a:t>月末までに提出</a:t>
            </a:r>
            <a:r>
              <a:rPr kumimoji="1" lang="en-US" altLang="ja-JP" sz="2800" dirty="0"/>
              <a:t>)</a:t>
            </a:r>
          </a:p>
          <a:p>
            <a:pPr marL="0" indent="0">
              <a:buNone/>
            </a:pPr>
            <a:endParaRPr kumimoji="1" lang="en-US" altLang="ja-JP" sz="2800" dirty="0"/>
          </a:p>
          <a:p>
            <a:r>
              <a:rPr lang="ja-JP" altLang="en-US" sz="2800" dirty="0"/>
              <a:t>有効期限が切れると介護保険の請求ができなくなりますので、必ず確認してください。</a:t>
            </a:r>
            <a:endParaRPr lang="en-US" altLang="ja-JP" sz="2800" dirty="0"/>
          </a:p>
          <a:p>
            <a:pPr marL="0" indent="0">
              <a:buNone/>
            </a:pPr>
            <a:endParaRPr lang="en-US" altLang="ja-JP" sz="2800" dirty="0"/>
          </a:p>
          <a:p>
            <a:pPr marL="0" indent="0">
              <a:buNone/>
            </a:pPr>
            <a:r>
              <a:rPr lang="en-US" altLang="ja-JP" sz="2800" dirty="0"/>
              <a:t>※</a:t>
            </a:r>
            <a:r>
              <a:rPr lang="ja-JP" altLang="en-US" sz="2800" dirty="0"/>
              <a:t>更新書類は市公式</a:t>
            </a:r>
            <a:r>
              <a:rPr lang="en-US" altLang="ja-JP" sz="2800" dirty="0"/>
              <a:t>HP</a:t>
            </a:r>
            <a:r>
              <a:rPr lang="ja-JP" altLang="en-US" sz="2800" dirty="0"/>
              <a:t>に掲載しております。</a:t>
            </a:r>
            <a:endParaRPr lang="en-US" altLang="ja-JP" sz="2800" dirty="0"/>
          </a:p>
          <a:p>
            <a:pPr marL="0" indent="0">
              <a:buNone/>
            </a:pPr>
            <a:r>
              <a:rPr lang="ja-JP" altLang="en-US" sz="2800" dirty="0"/>
              <a:t>今年度より書式が変更となり、大幅に簡素化されております。</a:t>
            </a:r>
            <a:r>
              <a:rPr lang="ja-JP" altLang="en-US" dirty="0"/>
              <a:t>　　　　　</a:t>
            </a:r>
            <a:endParaRPr lang="en-US" altLang="ja-JP"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16</a:t>
            </a:fld>
            <a:endParaRPr kumimoji="1" lang="ja-JP" altLang="en-US"/>
          </a:p>
        </p:txBody>
      </p:sp>
      <p:pic>
        <p:nvPicPr>
          <p:cNvPr id="8" name="オーディオ 7">
            <a:hlinkClick r:id="" action="ppaction://media"/>
            <a:extLst>
              <a:ext uri="{FF2B5EF4-FFF2-40B4-BE49-F238E27FC236}">
                <a16:creationId xmlns:a16="http://schemas.microsoft.com/office/drawing/2014/main" id="{1317C981-9FDE-48A6-B851-19E6337EBCD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819827238"/>
      </p:ext>
    </p:extLst>
  </p:cSld>
  <p:clrMapOvr>
    <a:masterClrMapping/>
  </p:clrMapOvr>
  <mc:AlternateContent xmlns:mc="http://schemas.openxmlformats.org/markup-compatibility/2006" xmlns:p14="http://schemas.microsoft.com/office/powerpoint/2010/main">
    <mc:Choice Requires="p14">
      <p:transition spd="slow" p14:dur="2000" advTm="53250"/>
    </mc:Choice>
    <mc:Fallback xmlns="">
      <p:transition spd="slow" advTm="532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extLst>
    <p:ext uri="{3A86A75C-4F4B-4683-9AE1-C65F6400EC91}">
      <p14:laserTraceLst xmlns:p14="http://schemas.microsoft.com/office/powerpoint/2010/main">
        <p14:tracePtLst>
          <p14:tracePt t="4660" x="671513" y="1019175"/>
          <p14:tracePt t="4986" x="679450" y="1019175"/>
          <p14:tracePt t="4994" x="679450" y="1028700"/>
          <p14:tracePt t="5026" x="679450" y="1036638"/>
          <p14:tracePt t="5102" x="679450" y="1044575"/>
          <p14:tracePt t="5106" x="679450" y="1054100"/>
          <p14:tracePt t="5115" x="679450" y="1062038"/>
          <p14:tracePt t="5202" x="679450" y="1069975"/>
          <p14:tracePt t="5210" x="679450" y="1079500"/>
          <p14:tracePt t="5228" x="679450" y="1096963"/>
          <p14:tracePt t="5234" x="679450" y="1104900"/>
          <p14:tracePt t="5242" x="688975" y="1112838"/>
          <p14:tracePt t="5250" x="688975" y="1122363"/>
          <p14:tracePt t="5258" x="688975" y="1130300"/>
          <p14:tracePt t="5266" x="696913" y="1147763"/>
          <p14:tracePt t="5275" x="696913" y="1163638"/>
          <p14:tracePt t="5284" x="704850" y="1173163"/>
          <p14:tracePt t="5290" x="714375" y="1198563"/>
          <p14:tracePt t="5299" x="722313" y="1223963"/>
          <p14:tracePt t="5306" x="730250" y="1257300"/>
          <p14:tracePt t="5314" x="739775" y="1282700"/>
          <p14:tracePt t="5322" x="747713" y="1300163"/>
          <p14:tracePt t="5330" x="755650" y="1325563"/>
          <p14:tracePt t="5338" x="755650" y="1350963"/>
          <p14:tracePt t="5346" x="765175" y="1393825"/>
          <p14:tracePt t="5354" x="781050" y="1436688"/>
          <p14:tracePt t="5363" x="798513" y="1512888"/>
          <p14:tracePt t="5370" x="806450" y="1571625"/>
          <p14:tracePt t="5379" x="815975" y="1649413"/>
          <p14:tracePt t="5386" x="831850" y="1716088"/>
          <p14:tracePt t="5395" x="831850" y="1819275"/>
          <p14:tracePt t="5402" x="831850" y="1903413"/>
          <p14:tracePt t="5410" x="831850" y="1989138"/>
          <p14:tracePt t="5418" x="831850" y="2090738"/>
          <p14:tracePt t="5428" x="831850" y="2159000"/>
          <p14:tracePt t="5436" x="823913" y="2243138"/>
          <p14:tracePt t="5442" x="815975" y="2336800"/>
          <p14:tracePt t="5451" x="806450" y="2422525"/>
          <p14:tracePt t="5458" x="806450" y="2574925"/>
          <p14:tracePt t="5475" x="806450" y="2633663"/>
          <p14:tracePt t="5485" x="806450" y="2676525"/>
          <p14:tracePt t="5490" x="806450" y="2711450"/>
          <p14:tracePt t="5498" x="806450" y="2727325"/>
          <p14:tracePt t="5507" x="806450" y="2752725"/>
          <p14:tracePt t="5516" x="806450" y="2778125"/>
          <p14:tracePt t="5523" x="806450" y="2787650"/>
          <p14:tracePt t="5530" x="806450" y="2795588"/>
          <p14:tracePt t="5538" x="806450" y="2805113"/>
          <p14:tracePt t="5858" x="823913" y="2813050"/>
          <p14:tracePt t="5866" x="858838" y="2813050"/>
          <p14:tracePt t="5874" x="960438" y="2820988"/>
          <p14:tracePt t="5883" x="1044575" y="2838450"/>
          <p14:tracePt t="5890" x="1130300" y="2846388"/>
          <p14:tracePt t="5899" x="1214438" y="2855913"/>
          <p14:tracePt t="5906" x="1317625" y="2855913"/>
          <p14:tracePt t="5914" x="1427163" y="2863850"/>
          <p14:tracePt t="5922" x="1512888" y="2881313"/>
          <p14:tracePt t="5930" x="1614488" y="2889250"/>
          <p14:tracePt t="5938" x="1673225" y="2889250"/>
          <p14:tracePt t="5946" x="1733550" y="2889250"/>
          <p14:tracePt t="5954" x="1766888" y="2889250"/>
          <p14:tracePt t="5962" x="1776413" y="2889250"/>
          <p14:tracePt t="5970" x="1784350" y="2889250"/>
          <p14:tracePt t="6083" x="1784350" y="2881313"/>
          <p14:tracePt t="6091" x="1784350" y="2871788"/>
          <p14:tracePt t="6099" x="1784350" y="2863850"/>
          <p14:tracePt t="6130" x="1784350" y="2855913"/>
          <p14:tracePt t="6180" x="1784350" y="2846388"/>
          <p14:tracePt t="6290" x="1784350" y="2838450"/>
          <p14:tracePt t="8290" x="1776413" y="2838450"/>
          <p14:tracePt t="8434" x="1766888" y="2838450"/>
          <p14:tracePt t="11842" x="1776413" y="2820988"/>
          <p14:tracePt t="11851" x="1792288" y="2813050"/>
          <p14:tracePt t="11860" x="1809750" y="2805113"/>
          <p14:tracePt t="11866" x="1827213" y="2787650"/>
          <p14:tracePt t="11874" x="1835150" y="2778125"/>
          <p14:tracePt t="11882" x="1852613" y="2762250"/>
          <p14:tracePt t="11890" x="1868488" y="2744788"/>
          <p14:tracePt t="11898" x="1893888" y="2727325"/>
          <p14:tracePt t="11907" x="1920875" y="2686050"/>
          <p14:tracePt t="11914" x="1987550" y="2582863"/>
          <p14:tracePt t="11922" x="2022475" y="2532063"/>
          <p14:tracePt t="11931" x="2065338" y="2481263"/>
          <p14:tracePt t="11938" x="2090738" y="2447925"/>
          <p14:tracePt t="11949" x="2106613" y="2405063"/>
          <p14:tracePt t="11954" x="2132013" y="2371725"/>
          <p14:tracePt t="11964" x="2149475" y="2344738"/>
          <p14:tracePt t="11970" x="2166938" y="2303463"/>
          <p14:tracePt t="11980" x="2182813" y="2268538"/>
          <p14:tracePt t="11986" x="2200275" y="2235200"/>
          <p14:tracePt t="11995" x="2208213" y="2209800"/>
          <p14:tracePt t="12002" x="2225675" y="2184400"/>
          <p14:tracePt t="12014" x="2235200" y="2174875"/>
          <p14:tracePt t="12026" x="2251075" y="2149475"/>
          <p14:tracePt t="12034" x="2260600" y="2141538"/>
          <p14:tracePt t="12042" x="2268538" y="2124075"/>
          <p14:tracePt t="12060" x="2286000" y="2124075"/>
          <p14:tracePt t="12067" x="2293938" y="2124075"/>
          <p14:tracePt t="12074" x="2301875" y="2124075"/>
          <p14:tracePt t="12082" x="2327275" y="2124075"/>
          <p14:tracePt t="12092" x="2344738" y="2124075"/>
          <p14:tracePt t="12099" x="2370138" y="2124075"/>
          <p14:tracePt t="12107" x="2413000" y="2133600"/>
          <p14:tracePt t="12115" x="2446338" y="2149475"/>
          <p14:tracePt t="12122" x="2514600" y="2174875"/>
          <p14:tracePt t="12130" x="2590800" y="2209800"/>
          <p14:tracePt t="12139" x="2676525" y="2268538"/>
          <p14:tracePt t="12148" x="2940050" y="2422525"/>
          <p14:tracePt t="12154" x="3049588" y="2481263"/>
          <p14:tracePt t="12162" x="3135313" y="2516188"/>
          <p14:tracePt t="12170" x="3211513" y="2532063"/>
          <p14:tracePt t="12179" x="3270250" y="2549525"/>
          <p14:tracePt t="12187" x="3313113" y="2549525"/>
          <p14:tracePt t="12196" x="3338513" y="2557463"/>
          <p14:tracePt t="12203" x="3363913" y="2557463"/>
          <p14:tracePt t="12211" x="3373438" y="2557463"/>
          <p14:tracePt t="12218" x="3381375" y="2557463"/>
          <p14:tracePt t="12226" x="3389313" y="2557463"/>
          <p14:tracePt t="12339" x="3398838" y="2557463"/>
          <p14:tracePt t="12354" x="3406775" y="2549525"/>
          <p14:tracePt t="12378" x="3414713" y="2541588"/>
          <p14:tracePt t="12386" x="3414713" y="2532063"/>
          <p14:tracePt t="12411" x="3414713" y="2524125"/>
          <p14:tracePt t="12419" x="3424238" y="2524125"/>
          <p14:tracePt t="12435" x="3432175" y="2516188"/>
          <p14:tracePt t="12452" x="3449638" y="2516188"/>
          <p14:tracePt t="12458" x="3475038" y="2506663"/>
          <p14:tracePt t="12466" x="3492500" y="2498725"/>
          <p14:tracePt t="12474" x="3517900" y="2498725"/>
          <p14:tracePt t="12482" x="3551238" y="2498725"/>
          <p14:tracePt t="12490" x="3594100" y="2498725"/>
          <p14:tracePt t="12498" x="3627438" y="2498725"/>
          <p14:tracePt t="12506" x="3652838" y="2498725"/>
          <p14:tracePt t="12514" x="3687763" y="2498725"/>
          <p14:tracePt t="12522" x="3721100" y="2498725"/>
          <p14:tracePt t="12531" x="3756025" y="2498725"/>
          <p14:tracePt t="12538" x="3781425" y="2498725"/>
          <p14:tracePt t="12547" x="3822700" y="2498725"/>
          <p14:tracePt t="12555" x="3857625" y="2498725"/>
          <p14:tracePt t="12565" x="3900488" y="2506663"/>
          <p14:tracePt t="12570" x="3941763" y="2506663"/>
          <p14:tracePt t="12579" x="3976688" y="2506663"/>
          <p14:tracePt t="12586" x="4010025" y="2506663"/>
          <p14:tracePt t="12595" x="4044950" y="2506663"/>
          <p14:tracePt t="12602" x="4095750" y="2506663"/>
          <p14:tracePt t="12611" x="4111625" y="2506663"/>
          <p14:tracePt t="12618" x="4121150" y="2506663"/>
          <p14:tracePt t="12634" x="4129088" y="2506663"/>
          <p14:tracePt t="13124" x="4129088" y="2516188"/>
          <p14:tracePt t="15442" x="4146550" y="2516188"/>
          <p14:tracePt t="15459" x="4187825" y="2516188"/>
          <p14:tracePt t="15467" x="4306888" y="2506663"/>
          <p14:tracePt t="15476" x="4349750" y="2498725"/>
          <p14:tracePt t="15482" x="4375150" y="2498725"/>
          <p14:tracePt t="15490" x="4384675" y="2498725"/>
          <p14:tracePt t="15498" x="4392613" y="2489200"/>
          <p14:tracePt t="15507" x="4400550" y="2489200"/>
          <p14:tracePt t="15515" x="4410075" y="2489200"/>
          <p14:tracePt t="15523" x="4425950" y="2489200"/>
          <p14:tracePt t="15530" x="4460875" y="2489200"/>
          <p14:tracePt t="15538" x="4503738" y="2489200"/>
          <p14:tracePt t="15546" x="4554538" y="2489200"/>
          <p14:tracePt t="15555" x="4646613" y="2489200"/>
          <p14:tracePt t="15562" x="4740275" y="2489200"/>
          <p14:tracePt t="15571" x="4843463" y="2489200"/>
          <p14:tracePt t="15578" x="4945063" y="2473325"/>
          <p14:tracePt t="15587" x="5054600" y="2463800"/>
          <p14:tracePt t="15595" x="5173663" y="2438400"/>
          <p14:tracePt t="15602" x="5276850" y="2422525"/>
          <p14:tracePt t="15611" x="5368925" y="2405063"/>
          <p14:tracePt t="15618" x="5472113" y="2387600"/>
          <p14:tracePt t="15626" x="5573713" y="2362200"/>
          <p14:tracePt t="15634" x="5675313" y="2336800"/>
          <p14:tracePt t="15643" x="5794375" y="2336800"/>
          <p14:tracePt t="15650" x="5921375" y="2328863"/>
          <p14:tracePt t="15662" x="6049963" y="2319338"/>
          <p14:tracePt t="15667" x="6184900" y="2319338"/>
          <p14:tracePt t="15674" x="6592888" y="2303463"/>
          <p14:tracePt t="15682" x="6737350" y="2303463"/>
          <p14:tracePt t="15691" x="6889750" y="2278063"/>
          <p14:tracePt t="15698" x="7034213" y="2260600"/>
          <p14:tracePt t="15706" x="7145338" y="2252663"/>
          <p14:tracePt t="15715" x="7246938" y="2252663"/>
          <p14:tracePt t="15722" x="7332663" y="2243138"/>
          <p14:tracePt t="15730" x="7391400" y="2243138"/>
          <p14:tracePt t="15740" x="7434263" y="2243138"/>
          <p14:tracePt t="15746" x="7477125" y="2243138"/>
          <p14:tracePt t="15754" x="7535863" y="2243138"/>
          <p14:tracePt t="15766" x="7596188" y="2252663"/>
          <p14:tracePt t="15770" x="7672388" y="2278063"/>
          <p14:tracePt t="15787" x="7748588" y="2293938"/>
          <p14:tracePt t="15795" x="7824788" y="2319338"/>
          <p14:tracePt t="15801" x="7910513" y="2336800"/>
          <p14:tracePt t="15811" x="7994650" y="2362200"/>
          <p14:tracePt t="15818" x="8096250" y="2371725"/>
          <p14:tracePt t="15827" x="8181975" y="2379663"/>
          <p14:tracePt t="15834" x="8258175" y="2379663"/>
          <p14:tracePt t="15844" x="8318500" y="2379663"/>
          <p14:tracePt t="15851" x="8369300" y="2379663"/>
          <p14:tracePt t="15859" x="8428038" y="2397125"/>
          <p14:tracePt t="15867" x="8504238" y="2397125"/>
          <p14:tracePt t="15874" x="8589963" y="2397125"/>
          <p14:tracePt t="15881" x="8699500" y="2397125"/>
          <p14:tracePt t="15889" x="8828088" y="2405063"/>
          <p14:tracePt t="15897" x="8955088" y="2413000"/>
          <p14:tracePt t="15906" x="9388475" y="2463800"/>
          <p14:tracePt t="15914" x="9540875" y="2481263"/>
          <p14:tracePt t="15922" x="9685338" y="2489200"/>
          <p14:tracePt t="15931" x="9829800" y="2498725"/>
          <p14:tracePt t="15938" x="9923463" y="2498725"/>
          <p14:tracePt t="15946" x="10017125" y="2516188"/>
          <p14:tracePt t="15955" x="10085388" y="2516188"/>
          <p14:tracePt t="15963" x="10144125" y="2516188"/>
          <p14:tracePt t="15970" x="10204450" y="2524125"/>
          <p14:tracePt t="15980" x="10263188" y="2532063"/>
          <p14:tracePt t="15986" x="10323513" y="2532063"/>
          <p14:tracePt t="15994" x="10390188" y="2541588"/>
          <p14:tracePt t="16002" x="10493375" y="2541588"/>
          <p14:tracePt t="16011" x="10577513" y="2541588"/>
          <p14:tracePt t="16027" x="10764838" y="2541588"/>
          <p14:tracePt t="16034" x="10833100" y="2541588"/>
          <p14:tracePt t="16044" x="10891838" y="2541588"/>
          <p14:tracePt t="16050" x="10917238" y="2541588"/>
          <p14:tracePt t="16059" x="10934700" y="2541588"/>
          <p14:tracePt t="16066" x="10942638" y="2541588"/>
          <p14:tracePt t="16699" x="10934700" y="2541588"/>
          <p14:tracePt t="16715" x="10926763" y="2541588"/>
          <p14:tracePt t="16722" x="10917238" y="2541588"/>
          <p14:tracePt t="17036" x="10909300" y="2541588"/>
          <p14:tracePt t="17643" x="10883900" y="2541588"/>
          <p14:tracePt t="17651" x="10841038" y="2541588"/>
          <p14:tracePt t="17658" x="10798175" y="2541588"/>
          <p14:tracePt t="17666" x="10739438" y="2541588"/>
          <p14:tracePt t="17675" x="10671175" y="2541588"/>
          <p14:tracePt t="17682" x="10569575" y="2541588"/>
          <p14:tracePt t="17690" x="10475913" y="2541588"/>
          <p14:tracePt t="17698" x="10331450" y="2541588"/>
          <p14:tracePt t="17706" x="10186988" y="2532063"/>
          <p14:tracePt t="17715" x="10017125" y="2524125"/>
          <p14:tracePt t="17723" x="9812338" y="2524125"/>
          <p14:tracePt t="17729" x="9575800" y="2506663"/>
          <p14:tracePt t="17738" x="9328150" y="2489200"/>
          <p14:tracePt t="17746" x="9064625" y="2473325"/>
          <p14:tracePt t="17754" x="8802688" y="2455863"/>
          <p14:tracePt t="17761" x="8504238" y="2438400"/>
          <p14:tracePt t="17770" x="8207375" y="2430463"/>
          <p14:tracePt t="17780" x="7943850" y="2413000"/>
          <p14:tracePt t="17786" x="7646988" y="2413000"/>
          <p14:tracePt t="17796" x="6924675" y="2371725"/>
          <p14:tracePt t="17801" x="6719888" y="2371725"/>
          <p14:tracePt t="17811" x="6542088" y="2354263"/>
          <p14:tracePt t="17818" x="6389688" y="2354263"/>
          <p14:tracePt t="17828" x="6245225" y="2354263"/>
          <p14:tracePt t="17835" x="6116638" y="2344738"/>
          <p14:tracePt t="17851" x="5989638" y="2344738"/>
          <p14:tracePt t="17862" x="5880100" y="2344738"/>
          <p14:tracePt t="17867" x="5751513" y="2344738"/>
          <p14:tracePt t="17877" x="5607050" y="2344738"/>
          <p14:tracePt t="17883" x="5472113" y="2344738"/>
          <p14:tracePt t="17893" x="5302250" y="2344738"/>
          <p14:tracePt t="17898" x="5122863" y="2344738"/>
          <p14:tracePt t="17909" x="4935538" y="2344738"/>
          <p14:tracePt t="17914" x="4765675" y="2344738"/>
          <p14:tracePt t="17922" x="4613275" y="2344738"/>
          <p14:tracePt t="17930" x="4468813" y="2362200"/>
          <p14:tracePt t="17939" x="4341813" y="2362200"/>
          <p14:tracePt t="17946" x="4230688" y="2362200"/>
          <p14:tracePt t="17955" x="4111625" y="2371725"/>
          <p14:tracePt t="17962" x="4002088" y="2371725"/>
          <p14:tracePt t="17970" x="3873500" y="2371725"/>
          <p14:tracePt t="17978" x="3763963" y="2379663"/>
          <p14:tracePt t="17987" x="3636963" y="2379663"/>
          <p14:tracePt t="17994" x="3508375" y="2379663"/>
          <p14:tracePt t="18012" x="3254375" y="2379663"/>
          <p14:tracePt t="18018" x="3143250" y="2379663"/>
          <p14:tracePt t="18026" x="3033713" y="2397125"/>
          <p14:tracePt t="18034" x="2786063" y="2405063"/>
          <p14:tracePt t="18042" x="2701925" y="2422525"/>
          <p14:tracePt t="18050" x="2633663" y="2422525"/>
          <p14:tracePt t="18060" x="2549525" y="2430463"/>
          <p14:tracePt t="18067" x="2455863" y="2438400"/>
          <p14:tracePt t="18077" x="2387600" y="2447925"/>
          <p14:tracePt t="18083" x="2311400" y="2447925"/>
          <p14:tracePt t="18093" x="2243138" y="2463800"/>
          <p14:tracePt t="18098" x="2166938" y="2463800"/>
          <p14:tracePt t="18108" x="2106613" y="2473325"/>
          <p14:tracePt t="18115" x="2047875" y="2481263"/>
          <p14:tracePt t="18124" x="1987550" y="2489200"/>
          <p14:tracePt t="18130" x="1928813" y="2498725"/>
          <p14:tracePt t="18140" x="1868488" y="2506663"/>
          <p14:tracePt t="18147" x="1809750" y="2532063"/>
          <p14:tracePt t="18157" x="1741488" y="2541588"/>
          <p14:tracePt t="18163" x="1673225" y="2574925"/>
          <p14:tracePt t="18172" x="1614488" y="2582863"/>
          <p14:tracePt t="18179" x="1554163" y="2600325"/>
          <p14:tracePt t="18186" x="1503363" y="2625725"/>
          <p14:tracePt t="18203" x="1462088" y="2633663"/>
          <p14:tracePt t="18211" x="1409700" y="2651125"/>
          <p14:tracePt t="18219" x="1384300" y="2660650"/>
          <p14:tracePt t="18226" x="1350963" y="2676525"/>
          <p14:tracePt t="18235" x="1333500" y="2686050"/>
          <p14:tracePt t="18242" x="1317625" y="2693988"/>
          <p14:tracePt t="18250" x="1300163" y="2711450"/>
          <p14:tracePt t="18260" x="1282700" y="2727325"/>
          <p14:tracePt t="18268" x="1274763" y="2736850"/>
          <p14:tracePt t="18275" x="1249363" y="2770188"/>
          <p14:tracePt t="18281" x="1239838" y="2787650"/>
          <p14:tracePt t="18291" x="1231900" y="2795588"/>
          <p14:tracePt t="18298" x="1214438" y="2813050"/>
          <p14:tracePt t="18307" x="1206500" y="2830513"/>
          <p14:tracePt t="18314" x="1198563" y="2846388"/>
          <p14:tracePt t="18330" x="1189038" y="2855913"/>
          <p14:tracePt t="18339" x="1181100" y="2863850"/>
          <p14:tracePt t="18355" x="1173163" y="2871788"/>
          <p14:tracePt t="18362" x="1173163" y="2881313"/>
          <p14:tracePt t="18371" x="1163638" y="2889250"/>
          <p14:tracePt t="18378" x="1155700" y="2889250"/>
          <p14:tracePt t="18387" x="1155700" y="2897188"/>
          <p14:tracePt t="18395" x="1155700" y="2906713"/>
          <p14:tracePt t="18419" x="1155700" y="2914650"/>
          <p14:tracePt t="18426" x="1147763" y="2914650"/>
          <p14:tracePt t="18739" x="1147763" y="2922588"/>
          <p14:tracePt t="18746" x="1147763" y="2932113"/>
          <p14:tracePt t="18771" x="1147763" y="2940050"/>
          <p14:tracePt t="18778" x="1147763" y="2957513"/>
          <p14:tracePt t="18786" x="1155700" y="2965450"/>
          <p14:tracePt t="18794" x="1173163" y="2990850"/>
          <p14:tracePt t="18803" x="1198563" y="3016250"/>
          <p14:tracePt t="18809" x="1239838" y="3041650"/>
          <p14:tracePt t="18818" x="1274763" y="3084513"/>
          <p14:tracePt t="18826" x="1317625" y="3119438"/>
          <p14:tracePt t="18834" x="1358900" y="3170238"/>
          <p14:tracePt t="18842" x="1393825" y="3221038"/>
          <p14:tracePt t="18850" x="1427163" y="3263900"/>
          <p14:tracePt t="18859" x="1452563" y="3297238"/>
          <p14:tracePt t="18866" x="1477963" y="3330575"/>
          <p14:tracePt t="18875" x="1495425" y="3355975"/>
          <p14:tracePt t="18893" x="1512888" y="3390900"/>
          <p14:tracePt t="18899" x="1528763" y="3416300"/>
          <p14:tracePt t="18910" x="1554163" y="3441700"/>
          <p14:tracePt t="18915" x="1579563" y="3467100"/>
          <p14:tracePt t="18922" x="1597025" y="3492500"/>
          <p14:tracePt t="18930" x="1614488" y="3517900"/>
          <p14:tracePt t="18938" x="1614488" y="3543300"/>
          <p14:tracePt t="18947" x="1631950" y="3560763"/>
          <p14:tracePt t="18954" x="1639888" y="3578225"/>
          <p14:tracePt t="18971" x="1647825" y="3586163"/>
          <p14:tracePt t="19060" x="1647825" y="3594100"/>
          <p14:tracePt t="19067" x="1647825" y="3603625"/>
          <p14:tracePt t="19083" x="1657350" y="3619500"/>
          <p14:tracePt t="19091" x="1665288" y="3636963"/>
          <p14:tracePt t="19098" x="1682750" y="3654425"/>
          <p14:tracePt t="19106" x="1698625" y="3671888"/>
          <p14:tracePt t="19115" x="1716088" y="3705225"/>
          <p14:tracePt t="19123" x="1741488" y="3738563"/>
          <p14:tracePt t="19131" x="1758950" y="3781425"/>
          <p14:tracePt t="19140" x="1776413" y="3816350"/>
          <p14:tracePt t="19147" x="1792288" y="3849688"/>
          <p14:tracePt t="19155" x="1801813" y="3875088"/>
          <p14:tracePt t="19163" x="1817688" y="3892550"/>
          <p14:tracePt t="19170" x="1827213" y="3917950"/>
          <p14:tracePt t="19178" x="1843088" y="3935413"/>
          <p14:tracePt t="19187" x="1852613" y="3960813"/>
          <p14:tracePt t="19193" x="1852613" y="3968750"/>
          <p14:tracePt t="19202" x="1893888" y="4011613"/>
          <p14:tracePt t="19219" x="1903413" y="4019550"/>
          <p14:tracePt t="19234" x="1911350" y="4027488"/>
          <p14:tracePt t="19332" x="1920875" y="4027488"/>
          <p14:tracePt t="19338" x="1928813" y="4027488"/>
          <p14:tracePt t="19346" x="1954213" y="4027488"/>
          <p14:tracePt t="19355" x="1979613" y="4027488"/>
          <p14:tracePt t="19362" x="2005013" y="4019550"/>
          <p14:tracePt t="19370" x="2055813" y="4011613"/>
          <p14:tracePt t="19378" x="2116138" y="3994150"/>
          <p14:tracePt t="19386" x="2182813" y="3986213"/>
          <p14:tracePt t="19393" x="2268538" y="3986213"/>
          <p14:tracePt t="19403" x="2344738" y="3976688"/>
          <p14:tracePt t="19410" x="2430463" y="3968750"/>
          <p14:tracePt t="19419" x="2506663" y="3968750"/>
          <p14:tracePt t="19426" x="2557463" y="3968750"/>
          <p14:tracePt t="19434" x="2608263" y="3968750"/>
          <p14:tracePt t="19442" x="2676525" y="3968750"/>
          <p14:tracePt t="19450" x="2684463" y="3968750"/>
          <p14:tracePt t="19458" x="2684463" y="3960813"/>
          <p14:tracePt t="19466" x="2693988" y="3960813"/>
          <p14:tracePt t="19475" x="2701925" y="3960813"/>
          <p14:tracePt t="19492" x="2709863" y="3960813"/>
          <p14:tracePt t="26354" x="2701925" y="3968750"/>
          <p14:tracePt t="26370" x="2701925" y="3986213"/>
          <p14:tracePt t="26377" x="2693988" y="3994150"/>
          <p14:tracePt t="26386" x="2693988" y="4002088"/>
          <p14:tracePt t="26394" x="2693988" y="4011613"/>
          <p14:tracePt t="26403" x="2693988" y="4019550"/>
          <p14:tracePt t="26410" x="2684463" y="4037013"/>
          <p14:tracePt t="26419" x="2676525" y="4044950"/>
          <p14:tracePt t="26426" x="2676525" y="4062413"/>
          <p14:tracePt t="26434" x="2668588" y="4087813"/>
          <p14:tracePt t="26441" x="2668588" y="4121150"/>
          <p14:tracePt t="26451" x="2659063" y="4138613"/>
          <p14:tracePt t="26458" x="2651125" y="4171950"/>
          <p14:tracePt t="26466" x="2641600" y="4206875"/>
          <p14:tracePt t="26474" x="2625725" y="4257675"/>
          <p14:tracePt t="26482" x="2608263" y="4300538"/>
          <p14:tracePt t="26502" x="2574925" y="4341813"/>
          <p14:tracePt t="26506" x="2557463" y="4376738"/>
          <p14:tracePt t="26514" x="2532063" y="4427538"/>
          <p14:tracePt t="26522" x="2514600" y="4460875"/>
          <p14:tracePt t="26530" x="2481263" y="4513263"/>
          <p14:tracePt t="26538" x="2463800" y="4554538"/>
          <p14:tracePt t="26547" x="2455863" y="4589463"/>
          <p14:tracePt t="26554" x="2438400" y="4640263"/>
          <p14:tracePt t="26563" x="2430463" y="4683125"/>
          <p14:tracePt t="26570" x="2420938" y="4716463"/>
          <p14:tracePt t="26579" x="2413000" y="4749800"/>
          <p14:tracePt t="26587" x="2413000" y="4784725"/>
          <p14:tracePt t="26595" x="2413000" y="4802188"/>
          <p14:tracePt t="26603" x="2413000" y="4860925"/>
          <p14:tracePt t="26611" x="2405063" y="4868863"/>
          <p14:tracePt t="26620" x="2405063" y="4894263"/>
          <p14:tracePt t="26627" x="2405063" y="4911725"/>
          <p14:tracePt t="26635" x="2405063" y="4929188"/>
          <p14:tracePt t="26642" x="2405063" y="4946650"/>
          <p14:tracePt t="26650" x="2405063" y="4972050"/>
          <p14:tracePt t="26658" x="2405063" y="4979988"/>
          <p14:tracePt t="26666" x="2405063" y="4997450"/>
          <p14:tracePt t="26674" x="2405063" y="5005388"/>
          <p14:tracePt t="26682" x="2405063" y="5013325"/>
          <p14:tracePt t="26690" x="2405063" y="5022850"/>
          <p14:tracePt t="26698" x="2413000" y="5030788"/>
          <p14:tracePt t="26731" x="2413000" y="5038725"/>
          <p14:tracePt t="26746" x="2413000" y="5048250"/>
          <p14:tracePt t="26762" x="2413000" y="5056188"/>
          <p14:tracePt t="26770" x="2413000" y="5064125"/>
          <p14:tracePt t="26778" x="2413000" y="5073650"/>
          <p14:tracePt t="29140" x="2413000" y="5081588"/>
          <p14:tracePt t="36562" x="2413000" y="5091113"/>
          <p14:tracePt t="37236" x="2413000" y="5099050"/>
          <p14:tracePt t="44548" x="2413000" y="5106988"/>
          <p14:tracePt t="48148" x="2413000" y="5116513"/>
          <p14:tracePt t="48260" x="2413000" y="5124450"/>
          <p14:tracePt t="48275" x="2413000" y="5132388"/>
          <p14:tracePt t="48602" x="2413000" y="5141913"/>
          <p14:tracePt t="48620" x="2413000" y="5149850"/>
          <p14:tracePt t="49436" x="2395538" y="5149850"/>
          <p14:tracePt t="49443" x="2379663" y="5124450"/>
          <p14:tracePt t="49451" x="2370138" y="5106988"/>
          <p14:tracePt t="49458" x="2319338" y="5056188"/>
          <p14:tracePt t="49467" x="2276475" y="5013325"/>
          <p14:tracePt t="49475" x="2235200" y="4954588"/>
          <p14:tracePt t="49482" x="2192338" y="4868863"/>
          <p14:tracePt t="49490" x="2124075" y="4784725"/>
          <p14:tracePt t="49499" x="2030413" y="4657725"/>
          <p14:tracePt t="49507" x="1893888" y="4521200"/>
          <p14:tracePt t="49514" x="1716088" y="4333875"/>
          <p14:tracePt t="49521" x="1503363" y="4156075"/>
          <p14:tracePt t="49530" x="1282700" y="3951288"/>
          <p14:tracePt t="49539" x="1095375" y="3756025"/>
          <p14:tracePt t="49546" x="696913" y="3340100"/>
          <p14:tracePt t="49555" x="569913" y="3221038"/>
          <p14:tracePt t="49562" x="466725" y="3119438"/>
          <p14:tracePt t="49573" x="373063" y="3025775"/>
          <p14:tracePt t="49578" x="306388" y="2940050"/>
          <p14:tracePt t="49588" x="255588" y="2863850"/>
          <p14:tracePt t="49595" x="195263" y="2787650"/>
          <p14:tracePt t="49602" x="152400" y="2693988"/>
          <p14:tracePt t="49610" x="93663" y="2608263"/>
          <p14:tracePt t="49618" x="58738" y="2516188"/>
          <p14:tracePt t="49626" x="17463" y="2397125"/>
          <p14:tracePt t="51961" x="10323513" y="127000"/>
          <p14:tracePt t="51969" x="10645775" y="238125"/>
          <p14:tracePt t="51977" x="10883900" y="331788"/>
          <p14:tracePt t="51985" x="11044238" y="415925"/>
          <p14:tracePt t="51994" x="11188700" y="484188"/>
          <p14:tracePt t="52001" x="11291888" y="560388"/>
          <p14:tracePt t="52009" x="11385550" y="636588"/>
          <p14:tracePt t="52018" x="11461750" y="722313"/>
          <p14:tracePt t="52027" x="11545888" y="790575"/>
          <p14:tracePt t="52033" x="11622088" y="866775"/>
          <p14:tracePt t="52041" x="11707813" y="960438"/>
          <p14:tracePt t="52050" x="11784013" y="1036638"/>
          <p14:tracePt t="52058" x="11869738" y="1130300"/>
          <p14:tracePt t="52066" x="11961813" y="1223963"/>
          <p14:tracePt t="52073" x="12039600" y="1308100"/>
          <p14:tracePt t="52081" x="12115800" y="1385888"/>
        </p14:tracePtLst>
      </p14:laserTrace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92925" y="624110"/>
            <a:ext cx="8911687" cy="937990"/>
          </a:xfrm>
        </p:spPr>
        <p:txBody>
          <a:bodyPr/>
          <a:lstStyle/>
          <a:p>
            <a:r>
              <a:rPr lang="ja-JP" altLang="en-US" b="1" dirty="0">
                <a:solidFill>
                  <a:srgbClr val="00B050"/>
                </a:solidFill>
              </a:rPr>
              <a:t>体制届について</a:t>
            </a:r>
            <a:endParaRPr kumimoji="1" lang="ja-JP" altLang="en-US" b="1" dirty="0">
              <a:solidFill>
                <a:srgbClr val="00B050"/>
              </a:solidFill>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17</a:t>
            </a:fld>
            <a:endParaRPr kumimoji="1" lang="ja-JP" altLang="en-US"/>
          </a:p>
        </p:txBody>
      </p:sp>
      <p:sp>
        <p:nvSpPr>
          <p:cNvPr id="7" name="コンテンツ プレースホルダー 6">
            <a:extLst>
              <a:ext uri="{FF2B5EF4-FFF2-40B4-BE49-F238E27FC236}">
                <a16:creationId xmlns:a16="http://schemas.microsoft.com/office/drawing/2014/main" id="{1ECA8401-15D2-46C9-9B66-5105904CC59E}"/>
              </a:ext>
            </a:extLst>
          </p:cNvPr>
          <p:cNvSpPr>
            <a:spLocks noGrp="1"/>
          </p:cNvSpPr>
          <p:nvPr>
            <p:ph idx="1"/>
          </p:nvPr>
        </p:nvSpPr>
        <p:spPr>
          <a:xfrm>
            <a:off x="1687446" y="1349331"/>
            <a:ext cx="9667875" cy="4805407"/>
          </a:xfrm>
        </p:spPr>
        <p:txBody>
          <a:bodyPr>
            <a:noAutofit/>
          </a:bodyPr>
          <a:lstStyle/>
          <a:p>
            <a:pPr marL="0" indent="0">
              <a:buNone/>
            </a:pPr>
            <a:r>
              <a:rPr kumimoji="1" lang="ja-JP" altLang="en-US" sz="2400" dirty="0">
                <a:latin typeface="+mn-ea"/>
              </a:rPr>
              <a:t>届け出ている体制加算に</a:t>
            </a:r>
            <a:r>
              <a:rPr kumimoji="1" lang="ja-JP" altLang="en-US" sz="2400" b="1" dirty="0">
                <a:latin typeface="+mn-ea"/>
              </a:rPr>
              <a:t>変更</a:t>
            </a:r>
            <a:r>
              <a:rPr kumimoji="1" lang="ja-JP" altLang="en-US" sz="2400" dirty="0">
                <a:latin typeface="+mn-ea"/>
              </a:rPr>
              <a:t>がある場合には、</a:t>
            </a:r>
            <a:endParaRPr kumimoji="1" lang="en-US" altLang="ja-JP" sz="2400" dirty="0">
              <a:latin typeface="+mn-ea"/>
            </a:endParaRPr>
          </a:p>
          <a:p>
            <a:pPr marL="0" indent="0">
              <a:buNone/>
            </a:pPr>
            <a:r>
              <a:rPr kumimoji="1" lang="ja-JP" altLang="en-US" sz="2400" dirty="0">
                <a:latin typeface="+mn-ea"/>
              </a:rPr>
              <a:t>変更月の</a:t>
            </a:r>
            <a:r>
              <a:rPr kumimoji="1" lang="ja-JP" altLang="en-US" sz="2400" b="1" dirty="0">
                <a:latin typeface="+mn-ea"/>
              </a:rPr>
              <a:t>前月末日</a:t>
            </a:r>
            <a:r>
              <a:rPr kumimoji="1" lang="ja-JP" altLang="en-US" sz="2400" dirty="0">
                <a:latin typeface="+mn-ea"/>
              </a:rPr>
              <a:t>までに</a:t>
            </a:r>
            <a:endParaRPr kumimoji="1" lang="en-US" altLang="ja-JP" sz="2400" dirty="0">
              <a:latin typeface="+mn-ea"/>
            </a:endParaRPr>
          </a:p>
          <a:p>
            <a:pPr marL="0" indent="0">
              <a:buNone/>
            </a:pPr>
            <a:endParaRPr kumimoji="1" lang="en-US" altLang="ja-JP" sz="2400" dirty="0">
              <a:latin typeface="+mn-ea"/>
            </a:endParaRPr>
          </a:p>
          <a:p>
            <a:r>
              <a:rPr lang="ja-JP" altLang="en-US" sz="2400" dirty="0">
                <a:latin typeface="+mn-ea"/>
              </a:rPr>
              <a:t>「介護給付費算定に係る体制等に関する届出書」（体制届）と</a:t>
            </a:r>
            <a:endParaRPr lang="en-US" altLang="ja-JP" sz="2400" dirty="0">
              <a:latin typeface="+mn-ea"/>
            </a:endParaRPr>
          </a:p>
          <a:p>
            <a:r>
              <a:rPr kumimoji="1" lang="ja-JP" altLang="en-US" sz="2400" dirty="0">
                <a:latin typeface="+mn-ea"/>
              </a:rPr>
              <a:t>「</a:t>
            </a:r>
            <a:r>
              <a:rPr lang="ja-JP" altLang="en-US" sz="2400" dirty="0">
                <a:latin typeface="+mn-ea"/>
              </a:rPr>
              <a:t>介護給付費算定に係る体制等状況一覧表」（体制状況一覧表）</a:t>
            </a:r>
            <a:endParaRPr lang="en-US" altLang="ja-JP" sz="2400" dirty="0">
              <a:latin typeface="+mn-ea"/>
            </a:endParaRPr>
          </a:p>
          <a:p>
            <a:pPr marL="0" indent="0">
              <a:buNone/>
            </a:pPr>
            <a:endParaRPr lang="en-US" altLang="ja-JP" sz="2400" dirty="0">
              <a:latin typeface="+mn-ea"/>
            </a:endParaRPr>
          </a:p>
          <a:p>
            <a:pPr marL="0" indent="0">
              <a:buNone/>
            </a:pPr>
            <a:r>
              <a:rPr lang="ja-JP" altLang="en-US" sz="2400" dirty="0">
                <a:latin typeface="+mn-ea"/>
              </a:rPr>
              <a:t>をご提出ください。</a:t>
            </a:r>
            <a:r>
              <a:rPr lang="ja-JP" altLang="en-US" sz="2400" b="1" u="sng" dirty="0">
                <a:latin typeface="+mn-ea"/>
              </a:rPr>
              <a:t>基本的に電子申請で受け付けております。</a:t>
            </a:r>
            <a:endParaRPr lang="en-US" altLang="ja-JP" sz="2400" b="1" u="sng" dirty="0">
              <a:latin typeface="+mn-ea"/>
            </a:endParaRPr>
          </a:p>
          <a:p>
            <a:pPr marL="0" indent="0">
              <a:buNone/>
            </a:pPr>
            <a:r>
              <a:rPr lang="ja-JP" altLang="en-US" sz="2400" dirty="0">
                <a:latin typeface="+mn-ea"/>
              </a:rPr>
              <a:t>入間市</a:t>
            </a:r>
            <a:r>
              <a:rPr lang="en-US" altLang="ja-JP" sz="2400" dirty="0">
                <a:latin typeface="+mn-ea"/>
              </a:rPr>
              <a:t>HP</a:t>
            </a:r>
            <a:r>
              <a:rPr lang="ja-JP" altLang="en-US" sz="2400" dirty="0">
                <a:latin typeface="+mn-ea"/>
              </a:rPr>
              <a:t>の申請フォームから提出してください。</a:t>
            </a:r>
            <a:endParaRPr lang="en-US" altLang="ja-JP" sz="2400" dirty="0">
              <a:latin typeface="+mn-ea"/>
            </a:endParaRPr>
          </a:p>
          <a:p>
            <a:pPr marL="0" indent="0">
              <a:buNone/>
            </a:pPr>
            <a:r>
              <a:rPr lang="en-US" altLang="ja-JP" sz="2000" dirty="0">
                <a:latin typeface="+mn-ea"/>
              </a:rPr>
              <a:t>※</a:t>
            </a:r>
            <a:r>
              <a:rPr lang="ja-JP" altLang="en-US" sz="2000" dirty="0">
                <a:latin typeface="+mn-ea"/>
              </a:rPr>
              <a:t>加算の種類によっては別添で必要な書類があります。「体制状況一覧表の備考」を確認してください。</a:t>
            </a:r>
            <a:endParaRPr kumimoji="1" lang="en-US" altLang="ja-JP" sz="2000" dirty="0">
              <a:latin typeface="+mn-ea"/>
            </a:endParaRPr>
          </a:p>
        </p:txBody>
      </p:sp>
      <p:pic>
        <p:nvPicPr>
          <p:cNvPr id="5" name="オーディオ 4">
            <a:hlinkClick r:id="" action="ppaction://media"/>
            <a:extLst>
              <a:ext uri="{FF2B5EF4-FFF2-40B4-BE49-F238E27FC236}">
                <a16:creationId xmlns:a16="http://schemas.microsoft.com/office/drawing/2014/main" id="{D7642CB6-2494-4998-B74F-D73F9C9DDA6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558451054"/>
      </p:ext>
    </p:extLst>
  </p:cSld>
  <p:clrMapOvr>
    <a:masterClrMapping/>
  </p:clrMapOvr>
  <mc:AlternateContent xmlns:mc="http://schemas.openxmlformats.org/markup-compatibility/2006" xmlns:p14="http://schemas.microsoft.com/office/powerpoint/2010/main">
    <mc:Choice Requires="p14">
      <p:transition spd="slow" p14:dur="2000" advTm="51817"/>
    </mc:Choice>
    <mc:Fallback xmlns="">
      <p:transition spd="slow" advTm="518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3A86A75C-4F4B-4683-9AE1-C65F6400EC91}">
      <p14:laserTraceLst xmlns:p14="http://schemas.microsoft.com/office/powerpoint/2010/main">
        <p14:tracePtLst>
          <p14:tracePt t="218" x="2752725" y="2990850"/>
          <p14:tracePt t="252" x="2752725" y="2914650"/>
          <p14:tracePt t="258" x="2760663" y="2914650"/>
          <p14:tracePt t="274" x="2770188" y="2906713"/>
          <p14:tracePt t="282" x="2786063" y="2906713"/>
          <p14:tracePt t="290" x="2795588" y="2906713"/>
          <p14:tracePt t="299" x="2811463" y="2906713"/>
          <p14:tracePt t="340" x="2811463" y="2897188"/>
          <p14:tracePt t="347" x="2811463" y="2889250"/>
          <p14:tracePt t="355" x="2803525" y="2881313"/>
          <p14:tracePt t="371" x="2795588" y="2881313"/>
          <p14:tracePt t="379" x="2795588" y="2871788"/>
          <p14:tracePt t="386" x="2778125" y="2855913"/>
          <p14:tracePt t="394" x="2778125" y="2846388"/>
          <p14:tracePt t="402" x="2770188" y="2830513"/>
          <p14:tracePt t="410" x="2752725" y="2805113"/>
          <p14:tracePt t="418" x="2744788" y="2778125"/>
          <p14:tracePt t="426" x="2727325" y="2762250"/>
          <p14:tracePt t="434" x="2709863" y="2736850"/>
          <p14:tracePt t="442" x="2693988" y="2719388"/>
          <p14:tracePt t="450" x="2684463" y="2693988"/>
          <p14:tracePt t="458" x="2676525" y="2686050"/>
          <p14:tracePt t="466" x="2668588" y="2668588"/>
          <p14:tracePt t="474" x="2651125" y="2643188"/>
          <p14:tracePt t="483" x="2633663" y="2608263"/>
          <p14:tracePt t="490" x="2616200" y="2574925"/>
          <p14:tracePt t="499" x="2600325" y="2516188"/>
          <p14:tracePt t="506" x="2574925" y="2438400"/>
          <p14:tracePt t="515" x="2532063" y="2336800"/>
          <p14:tracePt t="523" x="2471738" y="2227263"/>
          <p14:tracePt t="532" x="2420938" y="2116138"/>
          <p14:tracePt t="546" x="2379663" y="1997075"/>
          <p14:tracePt t="554" x="2327275" y="1903413"/>
          <p14:tracePt t="564" x="2293938" y="1801813"/>
          <p14:tracePt t="570" x="2268538" y="1741488"/>
          <p14:tracePt t="580" x="2243138" y="1665288"/>
          <p14:tracePt t="586" x="2235200" y="1631950"/>
          <p14:tracePt t="594" x="2225675" y="1597025"/>
          <p14:tracePt t="602" x="2217738" y="1563688"/>
          <p14:tracePt t="611" x="2217738" y="1546225"/>
          <p14:tracePt t="619" x="2217738" y="1520825"/>
          <p14:tracePt t="627" x="2217738" y="1495425"/>
          <p14:tracePt t="634" x="2235200" y="1419225"/>
          <p14:tracePt t="642" x="2243138" y="1393825"/>
          <p14:tracePt t="650" x="2243138" y="1376363"/>
          <p14:tracePt t="659" x="2251075" y="1350963"/>
          <p14:tracePt t="667" x="2260600" y="1333500"/>
          <p14:tracePt t="675" x="2268538" y="1333500"/>
          <p14:tracePt t="682" x="2276475" y="1325563"/>
          <p14:tracePt t="690" x="2276475" y="1317625"/>
          <p14:tracePt t="778" x="2276475" y="1308100"/>
          <p14:tracePt t="803" x="2276475" y="1300163"/>
          <p14:tracePt t="3483" x="2286000" y="1300163"/>
          <p14:tracePt t="3507" x="2286000" y="1308100"/>
          <p14:tracePt t="3514" x="2286000" y="1317625"/>
          <p14:tracePt t="3522" x="2286000" y="1333500"/>
          <p14:tracePt t="3530" x="2268538" y="1360488"/>
          <p14:tracePt t="3538" x="2268538" y="1376363"/>
          <p14:tracePt t="3546" x="2251075" y="1401763"/>
          <p14:tracePt t="3556" x="2235200" y="1419225"/>
          <p14:tracePt t="3564" x="2208213" y="1436688"/>
          <p14:tracePt t="3570" x="2192338" y="1462088"/>
          <p14:tracePt t="3579" x="2166938" y="1477963"/>
          <p14:tracePt t="3586" x="2141538" y="1504950"/>
          <p14:tracePt t="3595" x="2124075" y="1530350"/>
          <p14:tracePt t="3602" x="2106613" y="1546225"/>
          <p14:tracePt t="3611" x="2081213" y="1563688"/>
          <p14:tracePt t="3618" x="2065338" y="1581150"/>
          <p14:tracePt t="3626" x="2038350" y="1631950"/>
          <p14:tracePt t="3634" x="2030413" y="1649413"/>
          <p14:tracePt t="3650" x="2030413" y="1674813"/>
          <p14:tracePt t="3660" x="2030413" y="1708150"/>
          <p14:tracePt t="3667" x="2022475" y="1741488"/>
          <p14:tracePt t="3674" x="2012950" y="1766888"/>
          <p14:tracePt t="3682" x="2005013" y="1801813"/>
          <p14:tracePt t="3690" x="1987550" y="1835150"/>
          <p14:tracePt t="3699" x="1979613" y="1860550"/>
          <p14:tracePt t="3707" x="1962150" y="1878013"/>
          <p14:tracePt t="3714" x="1962150" y="1885950"/>
          <p14:tracePt t="3722" x="1962150" y="1895475"/>
          <p14:tracePt t="3730" x="1954213" y="1895475"/>
          <p14:tracePt t="3738" x="1946275" y="1895475"/>
          <p14:tracePt t="3763" x="1936750" y="1895475"/>
          <p14:tracePt t="3771" x="1936750" y="1903413"/>
          <p14:tracePt t="3779" x="1920875" y="1903413"/>
          <p14:tracePt t="3786" x="1903413" y="1903413"/>
          <p14:tracePt t="3795" x="1852613" y="1911350"/>
          <p14:tracePt t="3802" x="1784350" y="1911350"/>
          <p14:tracePt t="3810" x="1724025" y="1911350"/>
          <p14:tracePt t="3819" x="1657350" y="1911350"/>
          <p14:tracePt t="3827" x="1579563" y="1911350"/>
          <p14:tracePt t="3835" x="1520825" y="1911350"/>
          <p14:tracePt t="3842" x="1462088" y="1885950"/>
          <p14:tracePt t="3851" x="1350963" y="1852613"/>
          <p14:tracePt t="3858" x="1317625" y="1844675"/>
          <p14:tracePt t="3866" x="1282700" y="1835150"/>
          <p14:tracePt t="3875" x="1257300" y="1827213"/>
          <p14:tracePt t="3882" x="1239838" y="1827213"/>
          <p14:tracePt t="3890" x="1231900" y="1819275"/>
          <p14:tracePt t="3899" x="1223963" y="1809750"/>
          <p14:tracePt t="3906" x="1214438" y="1809750"/>
          <p14:tracePt t="3914" x="1214438" y="1801813"/>
          <p14:tracePt t="3922" x="1206500" y="1801813"/>
          <p14:tracePt t="3931" x="1206500" y="1784350"/>
          <p14:tracePt t="3948" x="1189038" y="1751013"/>
          <p14:tracePt t="3955" x="1181100" y="1741488"/>
          <p14:tracePt t="3963" x="1181100" y="1725613"/>
          <p14:tracePt t="3970" x="1181100" y="1716088"/>
          <p14:tracePt t="3987" x="1181100" y="1708150"/>
          <p14:tracePt t="4027" x="1181100" y="1700213"/>
          <p14:tracePt t="4050" x="1189038" y="1700213"/>
          <p14:tracePt t="4066" x="1198563" y="1700213"/>
          <p14:tracePt t="4075" x="1214438" y="1690688"/>
          <p14:tracePt t="4083" x="1223963" y="1690688"/>
          <p14:tracePt t="4090" x="1249363" y="1682750"/>
          <p14:tracePt t="4098" x="1333500" y="1674813"/>
          <p14:tracePt t="4106" x="1376363" y="1674813"/>
          <p14:tracePt t="4114" x="1427163" y="1674813"/>
          <p14:tracePt t="4123" x="1470025" y="1665288"/>
          <p14:tracePt t="4132" x="1512888" y="1665288"/>
          <p14:tracePt t="4139" x="1554163" y="1665288"/>
          <p14:tracePt t="4146" x="1589088" y="1657350"/>
          <p14:tracePt t="4154" x="1631950" y="1657350"/>
          <p14:tracePt t="4164" x="1665288" y="1649413"/>
          <p14:tracePt t="4172" x="1716088" y="1639888"/>
          <p14:tracePt t="4183" x="1749425" y="1631950"/>
          <p14:tracePt t="4187" x="1776413" y="1622425"/>
          <p14:tracePt t="4194" x="1792288" y="1614488"/>
          <p14:tracePt t="4202" x="1801813" y="1614488"/>
          <p14:tracePt t="4748" x="1792288" y="1614488"/>
          <p14:tracePt t="4763" x="1784350" y="1614488"/>
          <p14:tracePt t="4770" x="1776413" y="1614488"/>
          <p14:tracePt t="4796" x="1758950" y="1614488"/>
          <p14:tracePt t="4803" x="1741488" y="1614488"/>
          <p14:tracePt t="4811" x="1733550" y="1614488"/>
          <p14:tracePt t="4818" x="1708150" y="1614488"/>
          <p14:tracePt t="4826" x="1682750" y="1614488"/>
          <p14:tracePt t="4835" x="1665288" y="1614488"/>
          <p14:tracePt t="4843" x="1631950" y="1614488"/>
          <p14:tracePt t="4850" x="1606550" y="1614488"/>
          <p14:tracePt t="4860" x="1589088" y="1614488"/>
          <p14:tracePt t="4865" x="1571625" y="1614488"/>
          <p14:tracePt t="4874" x="1546225" y="1606550"/>
          <p14:tracePt t="4907" x="1538288" y="1606550"/>
          <p14:tracePt t="7563" x="1546225" y="1614488"/>
          <p14:tracePt t="7571" x="1563688" y="1622425"/>
          <p14:tracePt t="7579" x="1589088" y="1649413"/>
          <p14:tracePt t="7586" x="1631950" y="1682750"/>
          <p14:tracePt t="7594" x="1657350" y="1716088"/>
          <p14:tracePt t="7602" x="1682750" y="1741488"/>
          <p14:tracePt t="7610" x="1698625" y="1766888"/>
          <p14:tracePt t="7618" x="1708150" y="1776413"/>
          <p14:tracePt t="7629" x="1716088" y="1801813"/>
          <p14:tracePt t="7634" x="1724025" y="1819275"/>
          <p14:tracePt t="7643" x="1741488" y="1835150"/>
          <p14:tracePt t="7650" x="1749425" y="1844675"/>
          <p14:tracePt t="7659" x="1758950" y="1860550"/>
          <p14:tracePt t="7666" x="1766888" y="1878013"/>
          <p14:tracePt t="7676" x="1766888" y="1885950"/>
          <p14:tracePt t="7682" x="1766888" y="1903413"/>
          <p14:tracePt t="7690" x="1776413" y="1911350"/>
          <p14:tracePt t="7698" x="1776413" y="1920875"/>
          <p14:tracePt t="7707" x="1784350" y="1938338"/>
          <p14:tracePt t="7715" x="1784350" y="1946275"/>
          <p14:tracePt t="7723" x="1792288" y="1954213"/>
          <p14:tracePt t="7730" x="1792288" y="1963738"/>
          <p14:tracePt t="7738" x="1792288" y="1971675"/>
          <p14:tracePt t="7804" x="1792288" y="1979613"/>
          <p14:tracePt t="7819" x="1792288" y="1989138"/>
          <p14:tracePt t="7828" x="1792288" y="1997075"/>
          <p14:tracePt t="7860" x="1784350" y="1997075"/>
          <p14:tracePt t="7866" x="1784350" y="2005013"/>
          <p14:tracePt t="7874" x="1776413" y="2005013"/>
          <p14:tracePt t="7882" x="1749425" y="2014538"/>
          <p14:tracePt t="7889" x="1733550" y="2014538"/>
          <p14:tracePt t="7898" x="1708150" y="2022475"/>
          <p14:tracePt t="7906" x="1673225" y="2022475"/>
          <p14:tracePt t="7914" x="1665288" y="2030413"/>
          <p14:tracePt t="7922" x="1647825" y="2030413"/>
          <p14:tracePt t="7930" x="1639888" y="2030413"/>
          <p14:tracePt t="10842" x="1657350" y="2039938"/>
          <p14:tracePt t="10850" x="1665288" y="2047875"/>
          <p14:tracePt t="10859" x="1690688" y="2055813"/>
          <p14:tracePt t="10867" x="1724025" y="2065338"/>
          <p14:tracePt t="10876" x="1741488" y="2073275"/>
          <p14:tracePt t="10890" x="1749425" y="2073275"/>
          <p14:tracePt t="10898" x="1766888" y="2082800"/>
          <p14:tracePt t="10914" x="1766888" y="2090738"/>
          <p14:tracePt t="10923" x="1792288" y="2098675"/>
          <p14:tracePt t="10930" x="1817688" y="2108200"/>
          <p14:tracePt t="10945" x="1860550" y="2116138"/>
          <p14:tracePt t="10946" x="1903413" y="2124075"/>
          <p14:tracePt t="10955" x="1962150" y="2133600"/>
          <p14:tracePt t="10962" x="2038350" y="2149475"/>
          <p14:tracePt t="10970" x="2098675" y="2166938"/>
          <p14:tracePt t="10978" x="2174875" y="2184400"/>
          <p14:tracePt t="10986" x="2235200" y="2200275"/>
          <p14:tracePt t="10994" x="2311400" y="2217738"/>
          <p14:tracePt t="11002" x="2379663" y="2235200"/>
          <p14:tracePt t="11011" x="2455863" y="2260600"/>
          <p14:tracePt t="11018" x="2532063" y="2278063"/>
          <p14:tracePt t="11026" x="2608263" y="2303463"/>
          <p14:tracePt t="11034" x="2693988" y="2311400"/>
          <p14:tracePt t="11043" x="2778125" y="2336800"/>
          <p14:tracePt t="11050" x="2871788" y="2362200"/>
          <p14:tracePt t="11059" x="2973388" y="2405063"/>
          <p14:tracePt t="11066" x="3084513" y="2438400"/>
          <p14:tracePt t="11076" x="3228975" y="2473325"/>
          <p14:tracePt t="11083" x="3398838" y="2524125"/>
          <p14:tracePt t="11093" x="3576638" y="2574925"/>
          <p14:tracePt t="11098" x="3721100" y="2617788"/>
          <p14:tracePt t="11107" x="4078288" y="2711450"/>
          <p14:tracePt t="11114" x="4171950" y="2736850"/>
          <p14:tracePt t="11123" x="4273550" y="2752725"/>
          <p14:tracePt t="11131" x="4367213" y="2778125"/>
          <p14:tracePt t="11139" x="4468813" y="2795588"/>
          <p14:tracePt t="11147" x="4579938" y="2820988"/>
          <p14:tracePt t="11155" x="4699000" y="2855913"/>
          <p14:tracePt t="11162" x="4843463" y="2897188"/>
          <p14:tracePt t="11171" x="4987925" y="2932113"/>
          <p14:tracePt t="11178" x="5157788" y="2990850"/>
          <p14:tracePt t="11187" x="5335588" y="3051175"/>
          <p14:tracePt t="11195" x="5487988" y="3119438"/>
          <p14:tracePt t="11202" x="5616575" y="3160713"/>
          <p14:tracePt t="11211" x="5768975" y="3228975"/>
          <p14:tracePt t="11218" x="5905500" y="3289300"/>
          <p14:tracePt t="11227" x="6032500" y="3330575"/>
          <p14:tracePt t="11235" x="6151563" y="3382963"/>
          <p14:tracePt t="11242" x="6270625" y="3424238"/>
          <p14:tracePt t="11250" x="6380163" y="3459163"/>
          <p14:tracePt t="11267" x="6499225" y="3509963"/>
          <p14:tracePt t="11277" x="6626225" y="3552825"/>
          <p14:tracePt t="11283" x="6754813" y="3578225"/>
          <p14:tracePt t="11291" x="6899275" y="3611563"/>
          <p14:tracePt t="11298" x="7018338" y="3636963"/>
          <p14:tracePt t="11306" x="7127875" y="3662363"/>
          <p14:tracePt t="11314" x="7246938" y="3662363"/>
          <p14:tracePt t="11322" x="7348538" y="3671888"/>
          <p14:tracePt t="11330" x="7459663" y="3671888"/>
          <p14:tracePt t="11338" x="7859713" y="3671888"/>
          <p14:tracePt t="11346" x="8062913" y="3671888"/>
          <p14:tracePt t="11354" x="8275638" y="3662363"/>
          <p14:tracePt t="11363" x="8504238" y="3619500"/>
          <p14:tracePt t="11371" x="8750300" y="3578225"/>
          <p14:tracePt t="11378" x="8947150" y="3535363"/>
          <p14:tracePt t="11386" x="9117013" y="3492500"/>
          <p14:tracePt t="11394" x="9286875" y="3449638"/>
          <p14:tracePt t="11402" x="9439275" y="3398838"/>
          <p14:tracePt t="11410" x="9566275" y="3355975"/>
          <p14:tracePt t="11420" x="9702800" y="3322638"/>
          <p14:tracePt t="11426" x="9847263" y="3289300"/>
          <p14:tracePt t="11434" x="9974263" y="3246438"/>
          <p14:tracePt t="11442" x="10118725" y="3228975"/>
          <p14:tracePt t="11450" x="10271125" y="3211513"/>
          <p14:tracePt t="11460" x="10433050" y="3178175"/>
          <p14:tracePt t="11466" x="10602913" y="3135313"/>
          <p14:tracePt t="11475" x="10747375" y="3101975"/>
          <p14:tracePt t="11483" x="10891838" y="3067050"/>
          <p14:tracePt t="11491" x="10993438" y="3033713"/>
          <p14:tracePt t="11498" x="11079163" y="3008313"/>
          <p14:tracePt t="11506" x="11147425" y="2974975"/>
          <p14:tracePt t="11514" x="11172825" y="2949575"/>
          <p14:tracePt t="11522" x="11180763" y="2949575"/>
          <p14:tracePt t="11530" x="11188700" y="2940050"/>
          <p14:tracePt t="11538" x="11198225" y="2932113"/>
          <p14:tracePt t="11546" x="11198225" y="2922588"/>
          <p14:tracePt t="11618" x="11180763" y="2922588"/>
          <p14:tracePt t="11626" x="11172825" y="2922588"/>
          <p14:tracePt t="11635" x="11137900" y="2922588"/>
          <p14:tracePt t="11643" x="11079163" y="2932113"/>
          <p14:tracePt t="11650" x="10985500" y="2949575"/>
          <p14:tracePt t="11659" x="10544175" y="3033713"/>
          <p14:tracePt t="11666" x="10263188" y="3084513"/>
          <p14:tracePt t="11677" x="9956800" y="3135313"/>
          <p14:tracePt t="11682" x="9566275" y="3186113"/>
          <p14:tracePt t="11692" x="9150350" y="3246438"/>
          <p14:tracePt t="11698" x="8734425" y="3289300"/>
          <p14:tracePt t="11706" x="8301038" y="3322638"/>
          <p14:tracePt t="11714" x="7885113" y="3365500"/>
          <p14:tracePt t="11723" x="7502525" y="3398838"/>
          <p14:tracePt t="11730" x="7145338" y="3416300"/>
          <p14:tracePt t="11738" x="6762750" y="3433763"/>
          <p14:tracePt t="11746" x="6415088" y="3449638"/>
          <p14:tracePt t="11754" x="6065838" y="3467100"/>
          <p14:tracePt t="11763" x="5708650" y="3484563"/>
          <p14:tracePt t="11772" x="5360988" y="3484563"/>
          <p14:tracePt t="11778" x="5013325" y="3502025"/>
          <p14:tracePt t="11786" x="4689475" y="3502025"/>
          <p14:tracePt t="11794" x="4425950" y="3517900"/>
          <p14:tracePt t="11802" x="4197350" y="3517900"/>
          <p14:tracePt t="11810" x="3992563" y="3517900"/>
          <p14:tracePt t="11819" x="3840163" y="3517900"/>
          <p14:tracePt t="11826" x="3695700" y="3517900"/>
          <p14:tracePt t="11834" x="3586163" y="3517900"/>
          <p14:tracePt t="11842" x="3467100" y="3517900"/>
          <p14:tracePt t="11850" x="3373438" y="3517900"/>
          <p14:tracePt t="11858" x="3287713" y="3517900"/>
          <p14:tracePt t="11866" x="3203575" y="3517900"/>
          <p14:tracePt t="11875" x="3117850" y="3517900"/>
          <p14:tracePt t="11882" x="3024188" y="3517900"/>
          <p14:tracePt t="11893" x="2811463" y="3517900"/>
          <p14:tracePt t="11899" x="2744788" y="3517900"/>
          <p14:tracePt t="11909" x="2701925" y="3517900"/>
          <p14:tracePt t="11915" x="2668588" y="3517900"/>
          <p14:tracePt t="11930" x="2659063" y="3517900"/>
          <p14:tracePt t="11979" x="2651125" y="3517900"/>
          <p14:tracePt t="11987" x="2625725" y="3517900"/>
          <p14:tracePt t="11994" x="2582863" y="3517900"/>
          <p14:tracePt t="12002" x="2540000" y="3517900"/>
          <p14:tracePt t="12011" x="2489200" y="3517900"/>
          <p14:tracePt t="12018" x="2438400" y="3517900"/>
          <p14:tracePt t="12026" x="2395538" y="3509963"/>
          <p14:tracePt t="12035" x="2370138" y="3509963"/>
          <p14:tracePt t="12042" x="2352675" y="3502025"/>
          <p14:tracePt t="12050" x="2344738" y="3502025"/>
          <p14:tracePt t="12058" x="2336800" y="3502025"/>
          <p14:tracePt t="12154" x="2327275" y="3484563"/>
          <p14:tracePt t="12161" x="2319338" y="3475038"/>
          <p14:tracePt t="12170" x="2293938" y="3449638"/>
          <p14:tracePt t="12177" x="2268538" y="3424238"/>
          <p14:tracePt t="12186" x="2243138" y="3408363"/>
          <p14:tracePt t="12195" x="2217738" y="3382963"/>
          <p14:tracePt t="12202" x="2182813" y="3373438"/>
          <p14:tracePt t="12210" x="2166938" y="3355975"/>
          <p14:tracePt t="12218" x="2157413" y="3348038"/>
          <p14:tracePt t="12227" x="2141538" y="3348038"/>
          <p14:tracePt t="12234" x="2141538" y="3340100"/>
          <p14:tracePt t="12242" x="2132013" y="3340100"/>
          <p14:tracePt t="12594" x="2141538" y="3340100"/>
          <p14:tracePt t="12603" x="2166938" y="3330575"/>
          <p14:tracePt t="12610" x="2182813" y="3330575"/>
          <p14:tracePt t="12618" x="2208213" y="3322638"/>
          <p14:tracePt t="12626" x="2235200" y="3322638"/>
          <p14:tracePt t="12642" x="2251075" y="3322638"/>
          <p14:tracePt t="12650" x="2276475" y="3314700"/>
          <p14:tracePt t="12658" x="2301875" y="3314700"/>
          <p14:tracePt t="12666" x="2336800" y="3314700"/>
          <p14:tracePt t="12675" x="2370138" y="3314700"/>
          <p14:tracePt t="12682" x="2420938" y="3314700"/>
          <p14:tracePt t="12691" x="2481263" y="3305175"/>
          <p14:tracePt t="12698" x="2532063" y="3305175"/>
          <p14:tracePt t="12707" x="2590800" y="3297238"/>
          <p14:tracePt t="12714" x="2651125" y="3297238"/>
          <p14:tracePt t="12722" x="2701925" y="3289300"/>
          <p14:tracePt t="12730" x="2727325" y="3289300"/>
          <p14:tracePt t="12740" x="2760663" y="3289300"/>
          <p14:tracePt t="12746" x="2778125" y="3289300"/>
          <p14:tracePt t="12754" x="2786063" y="3289300"/>
          <p14:tracePt t="12762" x="2803525" y="3279775"/>
          <p14:tracePt t="12770" x="2811463" y="3279775"/>
          <p14:tracePt t="12789" x="2828925" y="3279775"/>
          <p14:tracePt t="12795" x="2846388" y="3279775"/>
          <p14:tracePt t="12803" x="2854325" y="3279775"/>
          <p14:tracePt t="12810" x="2889250" y="3279775"/>
          <p14:tracePt t="12817" x="2965450" y="3279775"/>
          <p14:tracePt t="12825" x="3008313" y="3279775"/>
          <p14:tracePt t="12834" x="3059113" y="3271838"/>
          <p14:tracePt t="12842" x="3100388" y="3271838"/>
          <p14:tracePt t="12850" x="3127375" y="3271838"/>
          <p14:tracePt t="12858" x="3160713" y="3271838"/>
          <p14:tracePt t="12866" x="3186113" y="3263900"/>
          <p14:tracePt t="12875" x="3211513" y="3263900"/>
          <p14:tracePt t="12883" x="3228975" y="3263900"/>
          <p14:tracePt t="12891" x="3254375" y="3263900"/>
          <p14:tracePt t="12899" x="3279775" y="3263900"/>
          <p14:tracePt t="12909" x="3305175" y="3263900"/>
          <p14:tracePt t="12915" x="3348038" y="3263900"/>
          <p14:tracePt t="12923" x="3406775" y="3254375"/>
          <p14:tracePt t="12942" x="3525838" y="3254375"/>
          <p14:tracePt t="12946" x="3586163" y="3254375"/>
          <p14:tracePt t="12962" x="3636963" y="3254375"/>
          <p14:tracePt t="12971" x="3687763" y="3254375"/>
          <p14:tracePt t="12978" x="3729038" y="3254375"/>
          <p14:tracePt t="12986" x="3746500" y="3254375"/>
          <p14:tracePt t="12994" x="3781425" y="3254375"/>
          <p14:tracePt t="13003" x="3806825" y="3254375"/>
          <p14:tracePt t="13010" x="3822700" y="3254375"/>
          <p14:tracePt t="13020" x="3857625" y="3254375"/>
          <p14:tracePt t="13027" x="3883025" y="3254375"/>
          <p14:tracePt t="13036" x="3916363" y="3246438"/>
          <p14:tracePt t="13043" x="3984625" y="3246438"/>
          <p14:tracePt t="13052" x="4017963" y="3246438"/>
          <p14:tracePt t="13059" x="4027488" y="3246438"/>
          <p14:tracePt t="13067" x="4052888" y="3246438"/>
          <p14:tracePt t="13075" x="4078288" y="3246438"/>
          <p14:tracePt t="13083" x="4086225" y="3246438"/>
          <p14:tracePt t="13092" x="4111625" y="3246438"/>
          <p14:tracePt t="13099" x="4137025" y="3246438"/>
          <p14:tracePt t="13107" x="4154488" y="3246438"/>
          <p14:tracePt t="13115" x="4179888" y="3246438"/>
          <p14:tracePt t="13124" x="4205288" y="3246438"/>
          <p14:tracePt t="13131" x="4222750" y="3246438"/>
          <p14:tracePt t="13139" x="4248150" y="3246438"/>
          <p14:tracePt t="13148" x="4281488" y="3246438"/>
          <p14:tracePt t="13154" x="4306888" y="3246438"/>
          <p14:tracePt t="13162" x="4332288" y="3246438"/>
          <p14:tracePt t="13171" x="4359275" y="3246438"/>
          <p14:tracePt t="13178" x="4384675" y="3246438"/>
          <p14:tracePt t="13186" x="4400550" y="3246438"/>
          <p14:tracePt t="13194" x="4418013" y="3246438"/>
          <p14:tracePt t="13202" x="4443413" y="3246438"/>
          <p14:tracePt t="13211" x="4451350" y="3246438"/>
          <p14:tracePt t="13219" x="4460875" y="3246438"/>
          <p14:tracePt t="13226" x="4468813" y="3246438"/>
          <p14:tracePt t="13235" x="4486275" y="3246438"/>
          <p14:tracePt t="13243" x="4494213" y="3246438"/>
          <p14:tracePt t="13251" x="4511675" y="3246438"/>
          <p14:tracePt t="13259" x="4529138" y="3246438"/>
          <p14:tracePt t="13267" x="4545013" y="3246438"/>
          <p14:tracePt t="13276" x="4587875" y="3246438"/>
          <p14:tracePt t="13283" x="4605338" y="3246438"/>
          <p14:tracePt t="13300" x="4613275" y="3246438"/>
          <p14:tracePt t="13315" x="4621213" y="3246438"/>
          <p14:tracePt t="13380" x="4630738" y="3246438"/>
          <p14:tracePt t="13395" x="4646613" y="3246438"/>
          <p14:tracePt t="13403" x="4664075" y="3246438"/>
          <p14:tracePt t="13410" x="4673600" y="3246438"/>
          <p14:tracePt t="13418" x="4681538" y="3246438"/>
          <p14:tracePt t="13426" x="4689475" y="3246438"/>
          <p14:tracePt t="13434" x="4699000" y="3246438"/>
          <p14:tracePt t="13451" x="4706938" y="3246438"/>
          <p14:tracePt t="13468" x="4714875" y="3246438"/>
          <p14:tracePt t="13500" x="4724400" y="3246438"/>
          <p14:tracePt t="13508" x="4740275" y="3246438"/>
          <p14:tracePt t="13515" x="4749800" y="3246438"/>
          <p14:tracePt t="13525" x="4765675" y="3246438"/>
          <p14:tracePt t="13541" x="4775200" y="3246438"/>
          <p14:tracePt t="13546" x="4783138" y="3246438"/>
          <p14:tracePt t="13562" x="4791075" y="3246438"/>
          <p14:tracePt t="13572" x="4808538" y="3246438"/>
          <p14:tracePt t="13588" x="4826000" y="3246438"/>
          <p14:tracePt t="13595" x="4833938" y="3246438"/>
          <p14:tracePt t="13603" x="4843463" y="3246438"/>
          <p14:tracePt t="13610" x="4859338" y="3246438"/>
          <p14:tracePt t="13619" x="4868863" y="3246438"/>
          <p14:tracePt t="13636" x="4894263" y="3246438"/>
          <p14:tracePt t="13642" x="4910138" y="3246438"/>
          <p14:tracePt t="13652" x="4927600" y="3246438"/>
          <p14:tracePt t="13659" x="4953000" y="3246438"/>
          <p14:tracePt t="13668" x="4970463" y="3246438"/>
          <p14:tracePt t="13675" x="4987925" y="3246438"/>
          <p14:tracePt t="13684" x="5013325" y="3246438"/>
          <p14:tracePt t="13691" x="5038725" y="3246438"/>
          <p14:tracePt t="13699" x="5054600" y="3246438"/>
          <p14:tracePt t="13710" x="5080000" y="3246438"/>
          <p14:tracePt t="13715" x="5114925" y="3246438"/>
          <p14:tracePt t="13724" x="5140325" y="3246438"/>
          <p14:tracePt t="13730" x="5173663" y="3246438"/>
          <p14:tracePt t="13741" x="5208588" y="3246438"/>
          <p14:tracePt t="13746" x="5292725" y="3246438"/>
          <p14:tracePt t="13755" x="5327650" y="3246438"/>
          <p14:tracePt t="13762" x="5360988" y="3246438"/>
          <p14:tracePt t="13770" x="5378450" y="3246438"/>
          <p14:tracePt t="13778" x="5411788" y="3246438"/>
          <p14:tracePt t="13787" x="5429250" y="3246438"/>
          <p14:tracePt t="13794" x="5446713" y="3246438"/>
          <p14:tracePt t="13804" x="5462588" y="3246438"/>
          <p14:tracePt t="13811" x="5487988" y="3246438"/>
          <p14:tracePt t="13820" x="5497513" y="3246438"/>
          <p14:tracePt t="13826" x="5513388" y="3246438"/>
          <p14:tracePt t="13834" x="5530850" y="3246438"/>
          <p14:tracePt t="13843" x="5538788" y="3246438"/>
          <p14:tracePt t="13852" x="5556250" y="3254375"/>
          <p14:tracePt t="13859" x="5565775" y="3254375"/>
          <p14:tracePt t="13867" x="5581650" y="3254375"/>
          <p14:tracePt t="13876" x="5599113" y="3254375"/>
          <p14:tracePt t="13882" x="5607050" y="3254375"/>
          <p14:tracePt t="13892" x="5632450" y="3254375"/>
          <p14:tracePt t="13899" x="5649913" y="3254375"/>
          <p14:tracePt t="13907" x="5667375" y="3254375"/>
          <p14:tracePt t="13914" x="5692775" y="3254375"/>
          <p14:tracePt t="13925" x="5726113" y="3254375"/>
          <p14:tracePt t="13930" x="5743575" y="3254375"/>
          <p14:tracePt t="13943" x="5768975" y="3254375"/>
          <p14:tracePt t="13946" x="5786438" y="3254375"/>
          <p14:tracePt t="13954" x="5794375" y="3263900"/>
          <p14:tracePt t="13970" x="5811838" y="3263900"/>
          <p14:tracePt t="13978" x="5837238" y="3263900"/>
          <p14:tracePt t="13994" x="5845175" y="3263900"/>
          <p14:tracePt t="14002" x="5853113" y="3263900"/>
          <p14:tracePt t="14010" x="5862638" y="3263900"/>
          <p14:tracePt t="14018" x="5870575" y="3263900"/>
          <p14:tracePt t="14027" x="5880100" y="3263900"/>
          <p14:tracePt t="14034" x="5888038" y="3263900"/>
          <p14:tracePt t="14043" x="5895975" y="3263900"/>
          <p14:tracePt t="14050" x="5905500" y="3263900"/>
          <p14:tracePt t="14058" x="5913438" y="3263900"/>
          <p14:tracePt t="14066" x="5921375" y="3263900"/>
          <p14:tracePt t="14074" x="5930900" y="3263900"/>
          <p14:tracePt t="14090" x="5938838" y="3263900"/>
          <p14:tracePt t="14098" x="5946775" y="3263900"/>
          <p14:tracePt t="14123" x="5956300" y="3263900"/>
          <p14:tracePt t="14130" x="5972175" y="3263900"/>
          <p14:tracePt t="14147" x="5981700" y="3263900"/>
          <p14:tracePt t="14155" x="5997575" y="3263900"/>
          <p14:tracePt t="14172" x="6007100" y="3263900"/>
          <p14:tracePt t="14179" x="6015038" y="3263900"/>
          <p14:tracePt t="14194" x="6024563" y="3263900"/>
          <p14:tracePt t="14204" x="6032500" y="3263900"/>
          <p14:tracePt t="14220" x="6040438" y="3263900"/>
          <p14:tracePt t="14226" x="6049963" y="3263900"/>
          <p14:tracePt t="14235" x="6057900" y="3263900"/>
          <p14:tracePt t="14243" x="6065838" y="3263900"/>
          <p14:tracePt t="14250" x="6075363" y="3263900"/>
          <p14:tracePt t="14259" x="6083300" y="3263900"/>
          <p14:tracePt t="14276" x="6091238" y="3263900"/>
          <p14:tracePt t="14282" x="6100763" y="3263900"/>
          <p14:tracePt t="14307" x="6108700" y="3263900"/>
          <p14:tracePt t="14315" x="6116638" y="3263900"/>
          <p14:tracePt t="14325" x="6126163" y="3263900"/>
          <p14:tracePt t="14343" x="6134100" y="3263900"/>
          <p14:tracePt t="14347" x="6142038" y="3263900"/>
          <p14:tracePt t="14357" x="6151563" y="3263900"/>
          <p14:tracePt t="14362" x="6159500" y="3263900"/>
          <p14:tracePt t="14371" x="6167438" y="3263900"/>
          <p14:tracePt t="14437" x="6176963" y="3263900"/>
          <p14:tracePt t="14442" x="6184900" y="3263900"/>
          <p14:tracePt t="14459" x="6194425" y="3263900"/>
          <p14:tracePt t="14468" x="6202363" y="3263900"/>
          <p14:tracePt t="14829" x="6210300" y="3263900"/>
          <p14:tracePt t="14835" x="6227763" y="3263900"/>
          <p14:tracePt t="14842" x="6245225" y="3263900"/>
          <p14:tracePt t="14858" x="6261100" y="3263900"/>
          <p14:tracePt t="14867" x="6270625" y="3263900"/>
          <p14:tracePt t="14883" x="6278563" y="3263900"/>
          <p14:tracePt t="14891" x="6286500" y="3263900"/>
          <p14:tracePt t="14899" x="6296025" y="3263900"/>
          <p14:tracePt t="14908" x="6321425" y="3263900"/>
          <p14:tracePt t="14915" x="6338888" y="3263900"/>
          <p14:tracePt t="14926" x="6354763" y="3263900"/>
          <p14:tracePt t="14943" x="6389688" y="3263900"/>
          <p14:tracePt t="14947" x="6415088" y="3263900"/>
          <p14:tracePt t="14955" x="6423025" y="3263900"/>
          <p14:tracePt t="14962" x="6448425" y="3263900"/>
          <p14:tracePt t="14971" x="6465888" y="3263900"/>
          <p14:tracePt t="14978" x="6473825" y="3263900"/>
          <p14:tracePt t="14995" x="6499225" y="3263900"/>
          <p14:tracePt t="15003" x="6542088" y="3263900"/>
          <p14:tracePt t="15011" x="6559550" y="3263900"/>
          <p14:tracePt t="15020" x="6575425" y="3263900"/>
          <p14:tracePt t="15027" x="6592888" y="3263900"/>
          <p14:tracePt t="15035" x="6610350" y="3263900"/>
          <p14:tracePt t="15043" x="6626225" y="3263900"/>
          <p14:tracePt t="15051" x="6653213" y="3263900"/>
          <p14:tracePt t="15058" x="6661150" y="3263900"/>
          <p14:tracePt t="15067" x="6686550" y="3254375"/>
          <p14:tracePt t="15075" x="6711950" y="3254375"/>
          <p14:tracePt t="15082" x="6719888" y="3254375"/>
          <p14:tracePt t="15090" x="6745288" y="3254375"/>
          <p14:tracePt t="15098" x="6770688" y="3254375"/>
          <p14:tracePt t="15107" x="6780213" y="3254375"/>
          <p14:tracePt t="15116" x="6805613" y="3254375"/>
          <p14:tracePt t="15125" x="6813550" y="3254375"/>
          <p14:tracePt t="15130" x="6823075" y="3254375"/>
          <p14:tracePt t="15141" x="6831013" y="3254375"/>
          <p14:tracePt t="15146" x="6838950" y="3254375"/>
          <p14:tracePt t="15163" x="6848475" y="3254375"/>
          <p14:tracePt t="15171" x="6864350" y="3254375"/>
          <p14:tracePt t="15178" x="6881813" y="3254375"/>
          <p14:tracePt t="15188" x="6899275" y="3254375"/>
          <p14:tracePt t="15194" x="6924675" y="3254375"/>
          <p14:tracePt t="15203" x="6942138" y="3254375"/>
          <p14:tracePt t="15210" x="6967538" y="3254375"/>
          <p14:tracePt t="15219" x="6983413" y="3254375"/>
          <p14:tracePt t="15226" x="7008813" y="3254375"/>
          <p14:tracePt t="15235" x="7026275" y="3254375"/>
          <p14:tracePt t="15242" x="7043738" y="3254375"/>
          <p14:tracePt t="15251" x="7051675" y="3254375"/>
          <p14:tracePt t="15259" x="7077075" y="3254375"/>
          <p14:tracePt t="15267" x="7085013" y="3254375"/>
          <p14:tracePt t="15274" x="7112000" y="3254375"/>
          <p14:tracePt t="15283" x="7127875" y="3254375"/>
          <p14:tracePt t="15292" x="7137400" y="3254375"/>
          <p14:tracePt t="15299" x="7162800" y="3254375"/>
          <p14:tracePt t="15306" x="7178675" y="3254375"/>
          <p14:tracePt t="15314" x="7188200" y="3254375"/>
          <p14:tracePt t="15322" x="7213600" y="3254375"/>
          <p14:tracePt t="15341" x="7229475" y="3254375"/>
          <p14:tracePt t="15347" x="7246938" y="3254375"/>
          <p14:tracePt t="15355" x="7264400" y="3254375"/>
          <p14:tracePt t="15363" x="7272338" y="3254375"/>
          <p14:tracePt t="15370" x="7289800" y="3254375"/>
          <p14:tracePt t="15378" x="7315200" y="3254375"/>
          <p14:tracePt t="15387" x="7332663" y="3254375"/>
          <p14:tracePt t="15395" x="7358063" y="3254375"/>
          <p14:tracePt t="15403" x="7383463" y="3254375"/>
          <p14:tracePt t="15411" x="7400925" y="3254375"/>
          <p14:tracePt t="15418" x="7426325" y="3254375"/>
          <p14:tracePt t="15426" x="7451725" y="3246438"/>
          <p14:tracePt t="15435" x="7467600" y="3246438"/>
          <p14:tracePt t="15442" x="7485063" y="3246438"/>
          <p14:tracePt t="15452" x="7502525" y="3246438"/>
          <p14:tracePt t="15467" x="7535863" y="3246438"/>
          <p14:tracePt t="15474" x="7545388" y="3246438"/>
          <p14:tracePt t="15483" x="7570788" y="3246438"/>
          <p14:tracePt t="15493" x="7586663" y="3246438"/>
          <p14:tracePt t="15499" x="7612063" y="3238500"/>
          <p14:tracePt t="15508" x="7637463" y="3238500"/>
          <p14:tracePt t="15515" x="7662863" y="3238500"/>
          <p14:tracePt t="15524" x="7672388" y="3238500"/>
          <p14:tracePt t="15531" x="7688263" y="3238500"/>
          <p14:tracePt t="15547" x="7705725" y="3228975"/>
          <p14:tracePt t="15557" x="7715250" y="3228975"/>
          <p14:tracePt t="15563" x="7723188" y="3228975"/>
          <p14:tracePt t="15571" x="7740650" y="3228975"/>
          <p14:tracePt t="15579" x="7748588" y="3228975"/>
          <p14:tracePt t="15588" x="7773988" y="3228975"/>
          <p14:tracePt t="15595" x="7799388" y="3221038"/>
          <p14:tracePt t="15602" x="7824788" y="3221038"/>
          <p14:tracePt t="15610" x="7842250" y="3221038"/>
          <p14:tracePt t="15618" x="7867650" y="3211513"/>
          <p14:tracePt t="15626" x="7893050" y="3211513"/>
          <p14:tracePt t="15635" x="7900988" y="3211513"/>
          <p14:tracePt t="15642" x="7918450" y="3211513"/>
          <p14:tracePt t="15658" x="7926388" y="3211513"/>
          <p14:tracePt t="15674" x="7943850" y="3211513"/>
          <p14:tracePt t="15690" x="7986713" y="3203575"/>
          <p14:tracePt t="15698" x="8012113" y="3203575"/>
          <p14:tracePt t="15707" x="8037513" y="3203575"/>
          <p14:tracePt t="15715" x="8062913" y="3203575"/>
          <p14:tracePt t="15725" x="8088313" y="3203575"/>
          <p14:tracePt t="15731" x="8096250" y="3203575"/>
          <p14:tracePt t="15741" x="8113713" y="3203575"/>
          <p14:tracePt t="15746" x="8121650" y="3203575"/>
          <p14:tracePt t="15757" x="8139113" y="3203575"/>
          <p14:tracePt t="15762" x="8147050" y="3203575"/>
          <p14:tracePt t="15771" x="8164513" y="3203575"/>
          <p14:tracePt t="15779" x="8181975" y="3203575"/>
          <p14:tracePt t="15787" x="8189913" y="3203575"/>
          <p14:tracePt t="15795" x="8207375" y="3195638"/>
          <p14:tracePt t="15803" x="8224838" y="3195638"/>
          <p14:tracePt t="15810" x="8232775" y="3195638"/>
          <p14:tracePt t="15820" x="8250238" y="3195638"/>
          <p14:tracePt t="15827" x="8266113" y="3195638"/>
          <p14:tracePt t="15835" x="8275638" y="3195638"/>
          <p14:tracePt t="15842" x="8291513" y="3195638"/>
          <p14:tracePt t="15851" x="8301038" y="3195638"/>
          <p14:tracePt t="15858" x="8308975" y="3195638"/>
          <p14:tracePt t="15869" x="8326438" y="3195638"/>
          <p14:tracePt t="15883" x="8343900" y="3195638"/>
          <p14:tracePt t="15901" x="8359775" y="3195638"/>
          <p14:tracePt t="15906" x="8369300" y="3195638"/>
          <p14:tracePt t="15925" x="8377238" y="3195638"/>
          <p14:tracePt t="15932" x="8402638" y="3186113"/>
          <p14:tracePt t="15941" x="8410575" y="3186113"/>
          <p14:tracePt t="15947" x="8420100" y="3186113"/>
          <p14:tracePt t="15958" x="8428038" y="3186113"/>
          <p14:tracePt t="15962" x="8445500" y="3186113"/>
          <p14:tracePt t="15974" x="8453438" y="3186113"/>
          <p14:tracePt t="15987" x="8462963" y="3186113"/>
          <p14:tracePt t="16004" x="8470900" y="3186113"/>
          <p14:tracePt t="16010" x="8478838" y="3186113"/>
          <p14:tracePt t="16020" x="8488363" y="3186113"/>
          <p14:tracePt t="16027" x="8496300" y="3186113"/>
          <p14:tracePt t="16035" x="8504238" y="3186113"/>
          <p14:tracePt t="16042" x="8513763" y="3186113"/>
          <p14:tracePt t="16051" x="8521700" y="3186113"/>
          <p14:tracePt t="16068" x="8529638" y="3186113"/>
          <p14:tracePt t="16074" x="8539163" y="3186113"/>
          <p14:tracePt t="16083" x="8547100" y="3186113"/>
          <p14:tracePt t="16100" x="8555038" y="3186113"/>
          <p14:tracePt t="16116" x="8564563" y="3186113"/>
          <p14:tracePt t="16140" x="8572500" y="3186113"/>
          <p14:tracePt t="16148" x="8580438" y="3186113"/>
          <p14:tracePt t="16156" x="8589963" y="3186113"/>
          <p14:tracePt t="16171" x="8597900" y="3186113"/>
          <p14:tracePt t="16180" x="8605838" y="3186113"/>
          <p14:tracePt t="16219" x="8615363" y="3186113"/>
          <p14:tracePt t="16531" x="8623300" y="3186113"/>
          <p14:tracePt t="16594" x="8632825" y="3178175"/>
          <p14:tracePt t="16603" x="8640763" y="3178175"/>
          <p14:tracePt t="16610" x="8648700" y="3178175"/>
          <p14:tracePt t="16618" x="8666163" y="3178175"/>
          <p14:tracePt t="16626" x="8683625" y="3178175"/>
          <p14:tracePt t="16634" x="8691563" y="3178175"/>
          <p14:tracePt t="16642" x="8699500" y="3178175"/>
          <p14:tracePt t="16651" x="8709025" y="3178175"/>
          <p14:tracePt t="16668" x="8716963" y="3178175"/>
          <p14:tracePt t="16674" x="8724900" y="3178175"/>
          <p14:tracePt t="16700" x="8734425" y="3178175"/>
          <p14:tracePt t="16708" x="8750300" y="3178175"/>
          <p14:tracePt t="16716" x="8759825" y="3178175"/>
          <p14:tracePt t="16723" x="8777288" y="3178175"/>
          <p14:tracePt t="16731" x="8802688" y="3178175"/>
          <p14:tracePt t="16739" x="8810625" y="3178175"/>
          <p14:tracePt t="16747" x="8836025" y="3178175"/>
          <p14:tracePt t="16756" x="8861425" y="3178175"/>
          <p14:tracePt t="16762" x="8878888" y="3178175"/>
          <p14:tracePt t="16774" x="8894763" y="3178175"/>
          <p14:tracePt t="16778" x="8912225" y="3178175"/>
          <p14:tracePt t="16787" x="8929688" y="3178175"/>
          <p14:tracePt t="16794" x="8963025" y="3178175"/>
          <p14:tracePt t="16810" x="8972550" y="3178175"/>
          <p14:tracePt t="16843" x="8980488" y="3178175"/>
          <p14:tracePt t="16851" x="8988425" y="3178175"/>
          <p14:tracePt t="16858" x="8997950" y="3178175"/>
          <p14:tracePt t="16867" x="9023350" y="3178175"/>
          <p14:tracePt t="16875" x="9039225" y="3178175"/>
          <p14:tracePt t="16883" x="9064625" y="3178175"/>
          <p14:tracePt t="16891" x="9082088" y="3186113"/>
          <p14:tracePt t="16899" x="9091613" y="3186113"/>
          <p14:tracePt t="16908" x="9107488" y="3186113"/>
          <p14:tracePt t="16915" x="9124950" y="3186113"/>
          <p14:tracePt t="16931" x="9142413" y="3195638"/>
          <p14:tracePt t="16942" x="9150350" y="3195638"/>
          <p14:tracePt t="16946" x="9158288" y="3195638"/>
          <p14:tracePt t="16956" x="9175750" y="3203575"/>
          <p14:tracePt t="16962" x="9201150" y="3211513"/>
          <p14:tracePt t="16971" x="9201150" y="3221038"/>
          <p14:tracePt t="16978" x="9209088" y="3221038"/>
          <p14:tracePt t="17051" x="9201150" y="3221038"/>
          <p14:tracePt t="17059" x="9183688" y="3221038"/>
          <p14:tracePt t="17066" x="9167813" y="3221038"/>
          <p14:tracePt t="17074" x="9142413" y="3221038"/>
          <p14:tracePt t="17082" x="9132888" y="3221038"/>
          <p14:tracePt t="17090" x="9117013" y="3211513"/>
          <p14:tracePt t="17100" x="9099550" y="3203575"/>
          <p14:tracePt t="17107" x="9091613" y="3203575"/>
          <p14:tracePt t="17131" x="9091613" y="3195638"/>
          <p14:tracePt t="17148" x="9091613" y="3186113"/>
          <p14:tracePt t="17156" x="9091613" y="3178175"/>
          <p14:tracePt t="17173" x="9091613" y="3160713"/>
          <p14:tracePt t="17180" x="9091613" y="3152775"/>
          <p14:tracePt t="17190" x="9091613" y="3119438"/>
          <p14:tracePt t="17195" x="9099550" y="3094038"/>
          <p14:tracePt t="17206" x="9107488" y="3059113"/>
          <p14:tracePt t="17211" x="9117013" y="3025775"/>
          <p14:tracePt t="17219" x="9117013" y="3016250"/>
          <p14:tracePt t="17227" x="9124950" y="2990850"/>
          <p14:tracePt t="17235" x="9142413" y="2974975"/>
          <p14:tracePt t="17243" x="9158288" y="2957513"/>
          <p14:tracePt t="17250" x="9175750" y="2940050"/>
          <p14:tracePt t="17268" x="9201150" y="2922588"/>
          <p14:tracePt t="17274" x="9218613" y="2914650"/>
          <p14:tracePt t="17292" x="9236075" y="2914650"/>
          <p14:tracePt t="17298" x="9244013" y="2906713"/>
          <p14:tracePt t="17307" x="9269413" y="2897188"/>
          <p14:tracePt t="17315" x="9286875" y="2889250"/>
          <p14:tracePt t="17322" x="9312275" y="2881313"/>
          <p14:tracePt t="17330" x="9328150" y="2881313"/>
          <p14:tracePt t="17340" x="9363075" y="2881313"/>
          <p14:tracePt t="17346" x="9388475" y="2881313"/>
          <p14:tracePt t="17355" x="9413875" y="2881313"/>
          <p14:tracePt t="17362" x="9439275" y="2871788"/>
          <p14:tracePt t="17373" x="9472613" y="2871788"/>
          <p14:tracePt t="17390" x="9498013" y="2871788"/>
          <p14:tracePt t="17395" x="9515475" y="2863850"/>
          <p14:tracePt t="17402" x="9540875" y="2863850"/>
          <p14:tracePt t="17410" x="9575800" y="2855913"/>
          <p14:tracePt t="17419" x="9626600" y="2838450"/>
          <p14:tracePt t="17426" x="9652000" y="2830513"/>
          <p14:tracePt t="17435" x="9685338" y="2820988"/>
          <p14:tracePt t="17442" x="9736138" y="2813050"/>
          <p14:tracePt t="17451" x="9779000" y="2805113"/>
          <p14:tracePt t="17459" x="9821863" y="2805113"/>
          <p14:tracePt t="17465" x="9864725" y="2805113"/>
          <p14:tracePt t="17474" x="9923463" y="2805113"/>
          <p14:tracePt t="17482" x="9966325" y="2805113"/>
          <p14:tracePt t="17489" x="10017125" y="2805113"/>
          <p14:tracePt t="17498" x="10042525" y="2805113"/>
          <p14:tracePt t="17507" x="10136188" y="2805113"/>
          <p14:tracePt t="17514" x="10161588" y="2805113"/>
          <p14:tracePt t="17522" x="10204450" y="2805113"/>
          <p14:tracePt t="17531" x="10237788" y="2805113"/>
          <p14:tracePt t="17539" x="10280650" y="2795588"/>
          <p14:tracePt t="17547" x="10331450" y="2787650"/>
          <p14:tracePt t="17557" x="10374313" y="2787650"/>
          <p14:tracePt t="17563" x="10415588" y="2787650"/>
          <p14:tracePt t="17572" x="10450513" y="2787650"/>
          <p14:tracePt t="17578" x="10467975" y="2787650"/>
          <p14:tracePt t="17589" x="10493375" y="2787650"/>
          <p14:tracePt t="17594" x="10509250" y="2787650"/>
          <p14:tracePt t="17604" x="10526713" y="2787650"/>
          <p14:tracePt t="17610" x="10544175" y="2787650"/>
          <p14:tracePt t="17619" x="10577513" y="2787650"/>
          <p14:tracePt t="17626" x="10594975" y="2787650"/>
          <p14:tracePt t="17634" x="10628313" y="2795588"/>
          <p14:tracePt t="17643" x="10663238" y="2795588"/>
          <p14:tracePt t="17651" x="10688638" y="2805113"/>
          <p14:tracePt t="17659" x="10704513" y="2805113"/>
          <p14:tracePt t="17667" x="10714038" y="2805113"/>
          <p14:tracePt t="17675" x="10721975" y="2805113"/>
          <p14:tracePt t="17682" x="10729913" y="2805113"/>
          <p14:tracePt t="17723" x="10739438" y="2813050"/>
          <p14:tracePt t="17731" x="10747375" y="2820988"/>
          <p14:tracePt t="17739" x="10764838" y="2830513"/>
          <p14:tracePt t="17746" x="10772775" y="2838450"/>
          <p14:tracePt t="17755" x="10782300" y="2846388"/>
          <p14:tracePt t="17762" x="10790238" y="2855913"/>
          <p14:tracePt t="17772" x="10798175" y="2863850"/>
          <p14:tracePt t="17778" x="10807700" y="2889250"/>
          <p14:tracePt t="17789" x="10815638" y="2906713"/>
          <p14:tracePt t="17794" x="10823575" y="2922588"/>
          <p14:tracePt t="17803" x="10823575" y="2949575"/>
          <p14:tracePt t="17810" x="10833100" y="2965450"/>
          <p14:tracePt t="17818" x="10833100" y="2974975"/>
          <p14:tracePt t="17826" x="10833100" y="2990850"/>
          <p14:tracePt t="17835" x="10833100" y="3008313"/>
          <p14:tracePt t="18140" x="10823575" y="3008313"/>
          <p14:tracePt t="18147" x="10790238" y="3016250"/>
          <p14:tracePt t="18155" x="10747375" y="3025775"/>
          <p14:tracePt t="18162" x="10671175" y="3025775"/>
          <p14:tracePt t="18172" x="10569575" y="3033713"/>
          <p14:tracePt t="18178" x="10458450" y="3033713"/>
          <p14:tracePt t="18190" x="10280650" y="3041650"/>
          <p14:tracePt t="18195" x="10067925" y="3076575"/>
          <p14:tracePt t="18206" x="9796463" y="3094038"/>
          <p14:tracePt t="18211" x="9447213" y="3109913"/>
          <p14:tracePt t="18219" x="9031288" y="3144838"/>
          <p14:tracePt t="18226" x="8623300" y="3186113"/>
          <p14:tracePt t="18235" x="8181975" y="3221038"/>
          <p14:tracePt t="18243" x="7705725" y="3279775"/>
          <p14:tracePt t="18253" x="7239000" y="3322638"/>
          <p14:tracePt t="18258" x="6762750" y="3382963"/>
          <p14:tracePt t="18267" x="6311900" y="3441700"/>
          <p14:tracePt t="18274" x="5930900" y="3475038"/>
          <p14:tracePt t="18284" x="5538788" y="3527425"/>
          <p14:tracePt t="18290" x="5208588" y="3586163"/>
          <p14:tracePt t="18299" x="4332288" y="3671888"/>
          <p14:tracePt t="18306" x="4060825" y="3705225"/>
          <p14:tracePt t="18315" x="3797300" y="3705225"/>
          <p14:tracePt t="18323" x="3559175" y="3722688"/>
          <p14:tracePt t="18331" x="3389313" y="3722688"/>
          <p14:tracePt t="18338" x="3211513" y="3722688"/>
          <p14:tracePt t="18347" x="3067050" y="3730625"/>
          <p14:tracePt t="18356" x="2955925" y="3730625"/>
          <p14:tracePt t="18362" x="2854325" y="3730625"/>
          <p14:tracePt t="18371" x="2803525" y="3730625"/>
          <p14:tracePt t="18378" x="2752725" y="3730625"/>
          <p14:tracePt t="18395" x="2735263" y="3730625"/>
          <p14:tracePt t="18405" x="2701925" y="3730625"/>
          <p14:tracePt t="18411" x="2659063" y="3730625"/>
          <p14:tracePt t="18420" x="2616200" y="3738563"/>
          <p14:tracePt t="18426" x="2540000" y="3738563"/>
          <p14:tracePt t="18435" x="2481263" y="3738563"/>
          <p14:tracePt t="18442" x="2413000" y="3756025"/>
          <p14:tracePt t="18451" x="2327275" y="3756025"/>
          <p14:tracePt t="18458" x="2268538" y="3763963"/>
          <p14:tracePt t="18467" x="2208213" y="3773488"/>
          <p14:tracePt t="18474" x="2106613" y="3806825"/>
          <p14:tracePt t="18483" x="2073275" y="3806825"/>
          <p14:tracePt t="18490" x="2047875" y="3816350"/>
          <p14:tracePt t="18499" x="2038350" y="3816350"/>
          <p14:tracePt t="18989" x="2073275" y="3816350"/>
          <p14:tracePt t="18995" x="2116138" y="3824288"/>
          <p14:tracePt t="19003" x="2149475" y="3824288"/>
          <p14:tracePt t="19010" x="2192338" y="3824288"/>
          <p14:tracePt t="19020" x="2225675" y="3824288"/>
          <p14:tracePt t="19027" x="2243138" y="3824288"/>
          <p14:tracePt t="19036" x="2268538" y="3824288"/>
          <p14:tracePt t="19042" x="2293938" y="3824288"/>
          <p14:tracePt t="19053" x="2301875" y="3824288"/>
          <p14:tracePt t="19058" x="2336800" y="3824288"/>
          <p14:tracePt t="19067" x="2379663" y="3824288"/>
          <p14:tracePt t="19074" x="2446338" y="3824288"/>
          <p14:tracePt t="19083" x="2524125" y="3824288"/>
          <p14:tracePt t="19100" x="2565400" y="3824288"/>
          <p14:tracePt t="19106" x="2608263" y="3824288"/>
          <p14:tracePt t="19115" x="2641600" y="3824288"/>
          <p14:tracePt t="19122" x="2684463" y="3824288"/>
          <p14:tracePt t="19131" x="2719388" y="3824288"/>
          <p14:tracePt t="19139" x="2744788" y="3824288"/>
          <p14:tracePt t="19146" x="2778125" y="3824288"/>
          <p14:tracePt t="19156" x="2795588" y="3824288"/>
          <p14:tracePt t="19163" x="2846388" y="3816350"/>
          <p14:tracePt t="19171" x="2863850" y="3806825"/>
          <p14:tracePt t="19179" x="2879725" y="3798888"/>
          <p14:tracePt t="19195" x="2889250" y="3798888"/>
          <p14:tracePt t="19205" x="2897188" y="3798888"/>
          <p14:tracePt t="19210" x="2905125" y="3798888"/>
          <p14:tracePt t="19220" x="2922588" y="3790950"/>
          <p14:tracePt t="19226" x="2947988" y="3781425"/>
          <p14:tracePt t="19235" x="2965450" y="3781425"/>
          <p14:tracePt t="19242" x="2998788" y="3773488"/>
          <p14:tracePt t="19251" x="3033713" y="3773488"/>
          <p14:tracePt t="19258" x="3067050" y="3763963"/>
          <p14:tracePt t="19267" x="3109913" y="3763963"/>
          <p14:tracePt t="19274" x="3152775" y="3756025"/>
          <p14:tracePt t="19283" x="3186113" y="3756025"/>
          <p14:tracePt t="19291" x="3219450" y="3756025"/>
          <p14:tracePt t="19300" x="3244850" y="3748088"/>
          <p14:tracePt t="19308" x="3262313" y="3748088"/>
          <p14:tracePt t="19314" x="3279775" y="3748088"/>
          <p14:tracePt t="19322" x="3305175" y="3748088"/>
          <p14:tracePt t="19331" x="3313113" y="3748088"/>
          <p14:tracePt t="19338" x="3338513" y="3748088"/>
          <p14:tracePt t="19347" x="3348038" y="3748088"/>
          <p14:tracePt t="19356" x="3363913" y="3748088"/>
          <p14:tracePt t="19362" x="3389313" y="3748088"/>
          <p14:tracePt t="19370" x="3406775" y="3748088"/>
          <p14:tracePt t="19379" x="3424238" y="3748088"/>
          <p14:tracePt t="19389" x="3449638" y="3748088"/>
          <p14:tracePt t="19395" x="3457575" y="3748088"/>
          <p14:tracePt t="19405" x="3492500" y="3748088"/>
          <p14:tracePt t="19411" x="3500438" y="3748088"/>
          <p14:tracePt t="19460" x="3508375" y="3748088"/>
          <p14:tracePt t="19467" x="3517900" y="3748088"/>
          <p14:tracePt t="19474" x="3525838" y="3748088"/>
          <p14:tracePt t="19483" x="3543300" y="3748088"/>
          <p14:tracePt t="19490" x="3568700" y="3748088"/>
          <p14:tracePt t="19498" x="3586163" y="3748088"/>
          <p14:tracePt t="19508" x="3611563" y="3748088"/>
          <p14:tracePt t="19514" x="3619500" y="3748088"/>
          <p14:tracePt t="19522" x="3636963" y="3748088"/>
          <p14:tracePt t="19531" x="3652838" y="3748088"/>
          <p14:tracePt t="19547" x="3662363" y="3748088"/>
          <p14:tracePt t="19555" x="3670300" y="3748088"/>
          <p14:tracePt t="19563" x="3678238" y="3748088"/>
          <p14:tracePt t="19579" x="3695700" y="3738563"/>
          <p14:tracePt t="19589" x="3703638" y="3738563"/>
          <p14:tracePt t="19595" x="3721100" y="3738563"/>
          <p14:tracePt t="19605" x="3746500" y="3738563"/>
          <p14:tracePt t="19611" x="3763963" y="3738563"/>
          <p14:tracePt t="19620" x="3781425" y="3738563"/>
          <p14:tracePt t="19627" x="3789363" y="3738563"/>
          <p14:tracePt t="19635" x="3797300" y="3738563"/>
          <p14:tracePt t="19642" x="3806825" y="3738563"/>
          <p14:tracePt t="19650" x="3814763" y="3738563"/>
          <p14:tracePt t="19667" x="3832225" y="3730625"/>
          <p14:tracePt t="19675" x="3857625" y="3730625"/>
          <p14:tracePt t="19684" x="3873500" y="3730625"/>
          <p14:tracePt t="19690" x="3900488" y="3730625"/>
          <p14:tracePt t="19698" x="3925888" y="3730625"/>
          <p14:tracePt t="19706" x="3941763" y="3730625"/>
          <p14:tracePt t="19715" x="3959225" y="3730625"/>
          <p14:tracePt t="19722" x="3976688" y="3730625"/>
          <p14:tracePt t="19739" x="3992563" y="3730625"/>
          <p14:tracePt t="19763" x="4010025" y="3730625"/>
          <p14:tracePt t="19773" x="4017963" y="3730625"/>
          <p14:tracePt t="19790" x="4027488" y="3730625"/>
          <p14:tracePt t="19795" x="4044950" y="3730625"/>
          <p14:tracePt t="19805" x="4060825" y="3730625"/>
          <p14:tracePt t="19811" x="4095750" y="3730625"/>
          <p14:tracePt t="19823" x="4121150" y="3730625"/>
          <p14:tracePt t="19826" x="4137025" y="3722688"/>
          <p14:tracePt t="19835" x="4154488" y="3722688"/>
          <p14:tracePt t="19842" x="4171950" y="3722688"/>
          <p14:tracePt t="19852" x="4187825" y="3713163"/>
          <p14:tracePt t="19869" x="4197350" y="3713163"/>
          <p14:tracePt t="19874" x="4214813" y="3705225"/>
          <p14:tracePt t="19891" x="4222750" y="3705225"/>
          <p14:tracePt t="19901" x="4230688" y="3705225"/>
          <p14:tracePt t="19906" x="4240213" y="3705225"/>
          <p14:tracePt t="19915" x="4248150" y="3705225"/>
          <p14:tracePt t="19922" x="4256088" y="3705225"/>
          <p14:tracePt t="19933" x="4265613" y="3705225"/>
          <p14:tracePt t="19941" x="4273550" y="3705225"/>
          <p14:tracePt t="19948" x="4281488" y="3705225"/>
          <p14:tracePt t="19962" x="4291013" y="3705225"/>
          <p14:tracePt t="19970" x="4298950" y="3705225"/>
          <p14:tracePt t="19978" x="4298950" y="3697288"/>
          <p14:tracePt t="19999" x="4316413" y="3697288"/>
          <p14:tracePt t="20002" x="4324350" y="3697288"/>
          <p14:tracePt t="20019" x="4332288" y="3697288"/>
          <p14:tracePt t="20026" x="4341813" y="3697288"/>
          <p14:tracePt t="20034" x="4349750" y="3697288"/>
          <p14:tracePt t="20043" x="4367213" y="3697288"/>
          <p14:tracePt t="20050" x="4392613" y="3697288"/>
          <p14:tracePt t="20058" x="4400550" y="3687763"/>
          <p14:tracePt t="20067" x="4425950" y="3687763"/>
          <p14:tracePt t="20074" x="4443413" y="3687763"/>
          <p14:tracePt t="20082" x="4451350" y="3687763"/>
          <p14:tracePt t="20092" x="4468813" y="3687763"/>
          <p14:tracePt t="20106" x="4476750" y="3687763"/>
          <p14:tracePt t="20114" x="4494213" y="3687763"/>
          <p14:tracePt t="20139" x="4511675" y="3687763"/>
          <p14:tracePt t="20146" x="4519613" y="3687763"/>
          <p14:tracePt t="20155" x="4537075" y="3687763"/>
          <p14:tracePt t="20162" x="4562475" y="3687763"/>
          <p14:tracePt t="20171" x="4587875" y="3687763"/>
          <p14:tracePt t="20178" x="4595813" y="3687763"/>
          <p14:tracePt t="20185" x="4621213" y="3697288"/>
          <p14:tracePt t="20194" x="4630738" y="3697288"/>
          <p14:tracePt t="20206" x="4646613" y="3697288"/>
          <p14:tracePt t="20210" x="4656138" y="3697288"/>
          <p14:tracePt t="20227" x="4664075" y="3697288"/>
          <p14:tracePt t="20236" x="4673600" y="3697288"/>
          <p14:tracePt t="20242" x="4681538" y="3697288"/>
          <p14:tracePt t="20251" x="4689475" y="3697288"/>
          <p14:tracePt t="20259" x="4706938" y="3697288"/>
          <p14:tracePt t="20266" x="4714875" y="3697288"/>
          <p14:tracePt t="20275" x="4740275" y="3697288"/>
          <p14:tracePt t="20283" x="4765675" y="3687763"/>
          <p14:tracePt t="20290" x="4783138" y="3687763"/>
          <p14:tracePt t="20299" x="4808538" y="3687763"/>
          <p14:tracePt t="20306" x="4826000" y="3687763"/>
          <p14:tracePt t="20314" x="4843463" y="3687763"/>
          <p14:tracePt t="20322" x="4868863" y="3687763"/>
          <p14:tracePt t="20331" x="4884738" y="3687763"/>
          <p14:tracePt t="20347" x="4919663" y="3687763"/>
          <p14:tracePt t="20354" x="4927600" y="3687763"/>
          <p14:tracePt t="20362" x="4945063" y="3687763"/>
          <p14:tracePt t="20370" x="4953000" y="3687763"/>
          <p14:tracePt t="20379" x="4970463" y="3687763"/>
          <p14:tracePt t="20387" x="4987925" y="3687763"/>
          <p14:tracePt t="20395" x="4995863" y="3687763"/>
          <p14:tracePt t="20404" x="5013325" y="3679825"/>
          <p14:tracePt t="20410" x="5021263" y="3679825"/>
          <p14:tracePt t="20420" x="5029200" y="3679825"/>
          <p14:tracePt t="20427" x="5038725" y="3671888"/>
          <p14:tracePt t="20436" x="5046663" y="3671888"/>
          <p14:tracePt t="20442" x="5054600" y="3671888"/>
          <p14:tracePt t="20451" x="5072063" y="3671888"/>
          <p14:tracePt t="20459" x="5080000" y="3671888"/>
          <p14:tracePt t="20475" x="5097463" y="3662363"/>
          <p14:tracePt t="20483" x="5114925" y="3662363"/>
          <p14:tracePt t="20491" x="5132388" y="3662363"/>
          <p14:tracePt t="20499" x="5157788" y="3662363"/>
          <p14:tracePt t="20506" x="5183188" y="3662363"/>
          <p14:tracePt t="20515" x="5199063" y="3662363"/>
          <p14:tracePt t="20523" x="5224463" y="3662363"/>
          <p14:tracePt t="20530" x="5241925" y="3662363"/>
          <p14:tracePt t="20547" x="5259388" y="3662363"/>
          <p14:tracePt t="20555" x="5267325" y="3662363"/>
          <p14:tracePt t="20572" x="5276850" y="3662363"/>
          <p14:tracePt t="20579" x="5284788" y="3662363"/>
          <p14:tracePt t="20588" x="5318125" y="3662363"/>
          <p14:tracePt t="20595" x="5335588" y="3662363"/>
          <p14:tracePt t="20603" x="5353050" y="3662363"/>
          <p14:tracePt t="20610" x="5378450" y="3662363"/>
          <p14:tracePt t="20620" x="5403850" y="3662363"/>
          <p14:tracePt t="20628" x="5411788" y="3662363"/>
          <p14:tracePt t="20636" x="5429250" y="3662363"/>
          <p14:tracePt t="20642" x="5446713" y="3671888"/>
          <p14:tracePt t="20659" x="5454650" y="3671888"/>
          <p14:tracePt t="20676" x="5462588" y="3671888"/>
          <p14:tracePt t="20700" x="5472113" y="3671888"/>
          <p14:tracePt t="20706" x="5487988" y="3671888"/>
          <p14:tracePt t="20714" x="5497513" y="3679825"/>
          <p14:tracePt t="20723" x="5522913" y="3679825"/>
          <p14:tracePt t="20731" x="5538788" y="3679825"/>
          <p14:tracePt t="20739" x="5556250" y="3679825"/>
          <p14:tracePt t="20747" x="5573713" y="3679825"/>
          <p14:tracePt t="20755" x="5581650" y="3679825"/>
          <p14:tracePt t="20772" x="5591175" y="3679825"/>
          <p14:tracePt t="20779" x="5599113" y="3679825"/>
          <p14:tracePt t="20820" x="5607050" y="3679825"/>
          <p14:tracePt t="20827" x="5616575" y="3679825"/>
          <p14:tracePt t="20834" x="5624513" y="3679825"/>
          <p14:tracePt t="20842" x="5632450" y="3679825"/>
          <p14:tracePt t="20851" x="5641975" y="3679825"/>
          <p14:tracePt t="20859" x="5649913" y="3679825"/>
          <p14:tracePt t="20866" x="5657850" y="3679825"/>
          <p14:tracePt t="20874" x="5667375" y="3679825"/>
          <p14:tracePt t="20882" x="5675313" y="3679825"/>
          <p14:tracePt t="20899" x="5683250" y="3679825"/>
          <p14:tracePt t="20906" x="5692775" y="3679825"/>
          <p14:tracePt t="20936" x="5708650" y="3679825"/>
          <p14:tracePt t="20938" x="5718175" y="3679825"/>
          <p14:tracePt t="20955" x="5735638" y="3687763"/>
          <p14:tracePt t="20962" x="5743575" y="3687763"/>
          <p14:tracePt t="20978" x="5751513" y="3687763"/>
          <p14:tracePt t="20987" x="5761038" y="3687763"/>
          <p14:tracePt t="21027" x="5768975" y="3687763"/>
          <p14:tracePt t="21037" x="5776913" y="3687763"/>
          <p14:tracePt t="21044" x="5786438" y="3687763"/>
          <p14:tracePt t="21052" x="5811838" y="3687763"/>
          <p14:tracePt t="21059" x="5819775" y="3687763"/>
          <p14:tracePt t="21068" x="5827713" y="3687763"/>
          <p14:tracePt t="21075" x="5837238" y="3687763"/>
          <p14:tracePt t="21085" x="5845175" y="3687763"/>
          <p14:tracePt t="21107" x="5853113" y="3687763"/>
          <p14:tracePt t="21117" x="5862638" y="3687763"/>
          <p14:tracePt t="21131" x="5870575" y="3687763"/>
          <p14:tracePt t="21148" x="5888038" y="3687763"/>
          <p14:tracePt t="21155" x="5895975" y="3687763"/>
          <p14:tracePt t="21163" x="5913438" y="3687763"/>
          <p14:tracePt t="21170" x="5938838" y="3687763"/>
          <p14:tracePt t="21180" x="5946775" y="3687763"/>
          <p14:tracePt t="21187" x="5972175" y="3687763"/>
          <p14:tracePt t="21194" x="5981700" y="3687763"/>
          <p14:tracePt t="21203" x="5997575" y="3687763"/>
          <p14:tracePt t="21211" x="6015038" y="3687763"/>
          <p14:tracePt t="21220" x="6024563" y="3687763"/>
          <p14:tracePt t="21226" x="6032500" y="3687763"/>
          <p14:tracePt t="21238" x="6040438" y="3687763"/>
          <p14:tracePt t="21252" x="6049963" y="3687763"/>
          <p14:tracePt t="21258" x="6065838" y="3687763"/>
          <p14:tracePt t="21275" x="6083300" y="3687763"/>
          <p14:tracePt t="21284" x="6100763" y="3687763"/>
          <p14:tracePt t="21290" x="6142038" y="3687763"/>
          <p14:tracePt t="21299" x="6167438" y="3697288"/>
          <p14:tracePt t="21306" x="6184900" y="3697288"/>
          <p14:tracePt t="21315" x="6194425" y="3697288"/>
          <p14:tracePt t="21323" x="6210300" y="3697288"/>
          <p14:tracePt t="21330" x="6219825" y="3697288"/>
          <p14:tracePt t="21338" x="6235700" y="3697288"/>
          <p14:tracePt t="21347" x="6245225" y="3697288"/>
          <p14:tracePt t="21354" x="6261100" y="3697288"/>
          <p14:tracePt t="21363" x="6278563" y="3697288"/>
          <p14:tracePt t="21370" x="6296025" y="3697288"/>
          <p14:tracePt t="21379" x="6311900" y="3697288"/>
          <p14:tracePt t="21388" x="6329363" y="3697288"/>
          <p14:tracePt t="21394" x="6338888" y="3697288"/>
          <p14:tracePt t="21403" x="6346825" y="3697288"/>
          <p14:tracePt t="21421" x="6354763" y="3697288"/>
          <p14:tracePt t="21437" x="6364288" y="3697288"/>
          <p14:tracePt t="21444" x="6380163" y="3697288"/>
          <p14:tracePt t="21452" x="6397625" y="3705225"/>
          <p14:tracePt t="21458" x="6423025" y="3705225"/>
          <p14:tracePt t="21467" x="6448425" y="3713163"/>
          <p14:tracePt t="21484" x="6465888" y="3722688"/>
          <p14:tracePt t="21492" x="6483350" y="3722688"/>
          <p14:tracePt t="21498" x="6499225" y="3722688"/>
          <p14:tracePt t="21507" x="6508750" y="3722688"/>
          <p14:tracePt t="21515" x="6516688" y="3730625"/>
          <p14:tracePt t="21524" x="6524625" y="3730625"/>
          <p14:tracePt t="21530" x="6534150" y="3730625"/>
          <p14:tracePt t="21538" x="6542088" y="3730625"/>
          <p14:tracePt t="21546" x="6550025" y="3730625"/>
          <p14:tracePt t="21554" x="6559550" y="3730625"/>
          <p14:tracePt t="21562" x="6567488" y="3730625"/>
          <p14:tracePt t="21570" x="6575425" y="3730625"/>
          <p14:tracePt t="21579" x="6592888" y="3730625"/>
          <p14:tracePt t="21587" x="6610350" y="3730625"/>
          <p14:tracePt t="21603" x="6626225" y="3730625"/>
          <p14:tracePt t="21611" x="6635750" y="3730625"/>
          <p14:tracePt t="21652" x="6643688" y="3730625"/>
          <p14:tracePt t="21668" x="6653213" y="3730625"/>
          <p14:tracePt t="21675" x="6661150" y="3730625"/>
          <p14:tracePt t="21683" x="6678613" y="3730625"/>
          <p14:tracePt t="21689" x="6686550" y="3730625"/>
          <p14:tracePt t="21699" x="6704013" y="3730625"/>
          <p14:tracePt t="21707" x="6719888" y="3730625"/>
          <p14:tracePt t="21715" x="6729413" y="3730625"/>
          <p14:tracePt t="21722" x="6737350" y="3730625"/>
          <p14:tracePt t="21730" x="6745288" y="3730625"/>
          <p14:tracePt t="21764" x="6770688" y="3730625"/>
          <p14:tracePt t="21770" x="6780213" y="3730625"/>
          <p14:tracePt t="21778" x="6797675" y="3738563"/>
          <p14:tracePt t="21786" x="6813550" y="3738563"/>
          <p14:tracePt t="21794" x="6823075" y="3738563"/>
          <p14:tracePt t="21804" x="6838950" y="3738563"/>
          <p14:tracePt t="21810" x="6848475" y="3738563"/>
          <p14:tracePt t="21836" x="6856413" y="3738563"/>
          <p14:tracePt t="21860" x="6864350" y="3738563"/>
          <p14:tracePt t="21885" x="6873875" y="3738563"/>
          <p14:tracePt t="21890" x="6889750" y="3738563"/>
          <p14:tracePt t="21899" x="6899275" y="3738563"/>
          <p14:tracePt t="21906" x="6924675" y="3738563"/>
          <p14:tracePt t="21915" x="6950075" y="3738563"/>
          <p14:tracePt t="21923" x="6967538" y="3738563"/>
          <p14:tracePt t="21932" x="6983413" y="3738563"/>
          <p14:tracePt t="21939" x="6992938" y="3738563"/>
          <p14:tracePt t="21947" x="7008813" y="3738563"/>
          <p14:tracePt t="21954" x="7018338" y="3738563"/>
          <p14:tracePt t="21970" x="7026275" y="3738563"/>
          <p14:tracePt t="21995" x="7043738" y="3738563"/>
          <p14:tracePt t="22003" x="7059613" y="3738563"/>
          <p14:tracePt t="22011" x="7085013" y="3738563"/>
          <p14:tracePt t="22020" x="7112000" y="3738563"/>
          <p14:tracePt t="22028" x="7127875" y="3738563"/>
          <p14:tracePt t="22037" x="7162800" y="3738563"/>
          <p14:tracePt t="22042" x="7196138" y="3748088"/>
          <p14:tracePt t="22053" x="7239000" y="3748088"/>
          <p14:tracePt t="22058" x="7272338" y="3756025"/>
          <p14:tracePt t="22067" x="7307263" y="3756025"/>
          <p14:tracePt t="22074" x="7323138" y="3756025"/>
          <p14:tracePt t="22083" x="7348538" y="3763963"/>
          <p14:tracePt t="22091" x="7373938" y="3763963"/>
          <p14:tracePt t="22099" x="7408863" y="3763963"/>
          <p14:tracePt t="22106" x="7451725" y="3773488"/>
          <p14:tracePt t="22115" x="7477125" y="3773488"/>
          <p14:tracePt t="22122" x="7527925" y="3781425"/>
          <p14:tracePt t="22131" x="7570788" y="3781425"/>
          <p14:tracePt t="22139" x="7612063" y="3781425"/>
          <p14:tracePt t="22148" x="7646988" y="3781425"/>
          <p14:tracePt t="22155" x="7662863" y="3781425"/>
          <p14:tracePt t="22171" x="7680325" y="3781425"/>
          <p14:tracePt t="22179" x="7688263" y="3781425"/>
          <p14:tracePt t="22196" x="7705725" y="3781425"/>
          <p14:tracePt t="22202" x="7715250" y="3781425"/>
          <p14:tracePt t="22210" x="7731125" y="3781425"/>
          <p14:tracePt t="22219" x="7756525" y="3781425"/>
          <p14:tracePt t="22226" x="7766050" y="3781425"/>
          <p14:tracePt t="22237" x="7791450" y="3781425"/>
          <p14:tracePt t="22243" x="7832725" y="3781425"/>
          <p14:tracePt t="22252" x="7842250" y="3781425"/>
          <p14:tracePt t="22316" x="7850188" y="3781425"/>
          <p14:tracePt t="22339" x="7859713" y="3781425"/>
          <p14:tracePt t="22347" x="7867650" y="3781425"/>
          <p14:tracePt t="22435" x="7875588" y="3781425"/>
          <p14:tracePt t="22443" x="7885113" y="3781425"/>
          <p14:tracePt t="22467" x="7893050" y="3781425"/>
          <p14:tracePt t="22474" x="7900988" y="3781425"/>
          <p14:tracePt t="22540" x="7910513" y="3781425"/>
          <p14:tracePt t="22547" x="7918450" y="3781425"/>
          <p14:tracePt t="22555" x="7926388" y="3781425"/>
          <p14:tracePt t="22596" x="7935913" y="3781425"/>
          <p14:tracePt t="22619" x="7943850" y="3781425"/>
          <p14:tracePt t="22627" x="7951788" y="3781425"/>
          <p14:tracePt t="22636" x="7961313" y="3781425"/>
          <p14:tracePt t="22643" x="7969250" y="3781425"/>
          <p14:tracePt t="22653" x="7986713" y="3781425"/>
          <p14:tracePt t="22658" x="8004175" y="3781425"/>
          <p14:tracePt t="22668" x="8012113" y="3781425"/>
          <p14:tracePt t="22685" x="8020050" y="3781425"/>
          <p14:tracePt t="22690" x="8029575" y="3781425"/>
          <p14:tracePt t="22707" x="8045450" y="3781425"/>
          <p14:tracePt t="22716" x="8113713" y="3781425"/>
          <p14:tracePt t="22722" x="8156575" y="3781425"/>
          <p14:tracePt t="22731" x="8215313" y="3781425"/>
          <p14:tracePt t="22738" x="8275638" y="3763963"/>
          <p14:tracePt t="22747" x="8318500" y="3748088"/>
          <p14:tracePt t="22754" x="8359775" y="3722688"/>
          <p14:tracePt t="22762" x="8369300" y="3722688"/>
          <p14:tracePt t="22770" x="8394700" y="3722688"/>
          <p14:tracePt t="22779" x="8420100" y="3722688"/>
          <p14:tracePt t="22787" x="8428038" y="3790950"/>
          <p14:tracePt t="23268" x="8435975" y="3790950"/>
          <p14:tracePt t="23276" x="8435975" y="3781425"/>
          <p14:tracePt t="23283" x="8445500" y="3756025"/>
          <p14:tracePt t="23290" x="8445500" y="3738563"/>
          <p14:tracePt t="23299" x="8453438" y="3730625"/>
          <p14:tracePt t="23306" x="8488363" y="3722688"/>
          <p14:tracePt t="23315" x="8529638" y="3722688"/>
          <p14:tracePt t="23322" x="8572500" y="3722688"/>
          <p14:tracePt t="23330" x="8674100" y="3722688"/>
          <p14:tracePt t="23338" x="8699500" y="3722688"/>
          <p14:tracePt t="23347" x="8716963" y="3722688"/>
          <p14:tracePt t="23354" x="8742363" y="3730625"/>
          <p14:tracePt t="23362" x="8767763" y="3738563"/>
          <p14:tracePt t="23370" x="8785225" y="3748088"/>
          <p14:tracePt t="23387" x="8793163" y="3748088"/>
          <p14:tracePt t="23402" x="8802688" y="3748088"/>
          <p14:tracePt t="23411" x="8810625" y="3748088"/>
          <p14:tracePt t="23419" x="8818563" y="3748088"/>
          <p14:tracePt t="23427" x="8843963" y="3748088"/>
          <p14:tracePt t="23435" x="8853488" y="3748088"/>
          <p14:tracePt t="23443" x="8886825" y="3748088"/>
          <p14:tracePt t="23452" x="8912225" y="3748088"/>
          <p14:tracePt t="23458" x="8937625" y="3748088"/>
          <p14:tracePt t="23467" x="8963025" y="3748088"/>
          <p14:tracePt t="23474" x="8980488" y="3748088"/>
          <p14:tracePt t="23594" x="8963025" y="3748088"/>
          <p14:tracePt t="23610" x="8955088" y="3748088"/>
          <p14:tracePt t="23619" x="8947150" y="3748088"/>
          <p14:tracePt t="23627" x="8929688" y="3748088"/>
          <p14:tracePt t="23634" x="8904288" y="3748088"/>
          <p14:tracePt t="23642" x="8894763" y="3748088"/>
          <p14:tracePt t="23650" x="8861425" y="3748088"/>
          <p14:tracePt t="23658" x="8828088" y="3748088"/>
          <p14:tracePt t="23667" x="8802688" y="3748088"/>
          <p14:tracePt t="23675" x="8777288" y="3748088"/>
          <p14:tracePt t="23683" x="8750300" y="3748088"/>
          <p14:tracePt t="23690" x="8734425" y="3748088"/>
          <p14:tracePt t="23699" x="8724900" y="3748088"/>
          <p14:tracePt t="23715" x="8716963" y="3748088"/>
          <p14:tracePt t="23730" x="8709025" y="3748088"/>
          <p14:tracePt t="23748" x="8699500" y="3722688"/>
          <p14:tracePt t="23754" x="8691563" y="3713163"/>
          <p14:tracePt t="23762" x="8683625" y="3697288"/>
          <p14:tracePt t="23770" x="8683625" y="3687763"/>
          <p14:tracePt t="24116" x="8699500" y="3687763"/>
          <p14:tracePt t="24122" x="8742363" y="3687763"/>
          <p14:tracePt t="24130" x="8810625" y="3679825"/>
          <p14:tracePt t="24138" x="8869363" y="3679825"/>
          <p14:tracePt t="24146" x="8929688" y="3679825"/>
          <p14:tracePt t="24155" x="8972550" y="3679825"/>
          <p14:tracePt t="24162" x="9074150" y="3679825"/>
          <p14:tracePt t="24170" x="9117013" y="3679825"/>
          <p14:tracePt t="24177" x="9158288" y="3671888"/>
          <p14:tracePt t="24186" x="9218613" y="3671888"/>
          <p14:tracePt t="24194" x="9286875" y="3671888"/>
          <p14:tracePt t="24202" x="9345613" y="3671888"/>
          <p14:tracePt t="24210" x="9421813" y="3671888"/>
          <p14:tracePt t="24218" x="9472613" y="3671888"/>
          <p14:tracePt t="24226" x="9532938" y="3671888"/>
          <p14:tracePt t="24235" x="9575800" y="3671888"/>
          <p14:tracePt t="24242" x="9634538" y="3671888"/>
          <p14:tracePt t="24250" x="9677400" y="3671888"/>
          <p14:tracePt t="24267" x="9753600" y="3671888"/>
          <p14:tracePt t="24274" x="9812338" y="3671888"/>
          <p14:tracePt t="24283" x="9880600" y="3671888"/>
          <p14:tracePt t="24291" x="9956800" y="3679825"/>
          <p14:tracePt t="24299" x="10009188" y="3679825"/>
          <p14:tracePt t="24306" x="10067925" y="3679825"/>
          <p14:tracePt t="24316" x="10110788" y="3679825"/>
          <p14:tracePt t="24322" x="10144125" y="3679825"/>
          <p14:tracePt t="24330" x="10179050" y="3679825"/>
          <p14:tracePt t="24338" x="10212388" y="3679825"/>
          <p14:tracePt t="24346" x="10237788" y="3679825"/>
          <p14:tracePt t="24354" x="10271125" y="3679825"/>
          <p14:tracePt t="24365" x="10313988" y="3679825"/>
          <p14:tracePt t="24370" x="10356850" y="3679825"/>
          <p14:tracePt t="24378" x="10407650" y="3679825"/>
          <p14:tracePt t="24386" x="10458450" y="3679825"/>
          <p14:tracePt t="24394" x="10620375" y="3671888"/>
          <p14:tracePt t="24402" x="10671175" y="3671888"/>
          <p14:tracePt t="24411" x="10747375" y="3671888"/>
          <p14:tracePt t="24419" x="10815638" y="3671888"/>
          <p14:tracePt t="24426" x="10901363" y="3671888"/>
          <p14:tracePt t="24434" x="10985500" y="3671888"/>
          <p14:tracePt t="24442" x="11087100" y="3671888"/>
          <p14:tracePt t="24451" x="11188700" y="3671888"/>
          <p14:tracePt t="24459" x="11299825" y="3671888"/>
          <p14:tracePt t="24468" x="11401425" y="3671888"/>
          <p14:tracePt t="24475" x="11469688" y="3654425"/>
          <p14:tracePt t="24484" x="11555413" y="3646488"/>
          <p14:tracePt t="24491" x="11614150" y="3636963"/>
          <p14:tracePt t="24500" x="11664950" y="3629025"/>
          <p14:tracePt t="24506" x="11707813" y="3619500"/>
          <p14:tracePt t="24514" x="11733213" y="3611563"/>
          <p14:tracePt t="24522" x="11758613" y="3603625"/>
          <p14:tracePt t="24530" x="11776075" y="3603625"/>
          <p14:tracePt t="24539" x="11801475" y="3594100"/>
          <p14:tracePt t="24546" x="11818938" y="3594100"/>
          <p14:tracePt t="24554" x="11826875" y="3586163"/>
          <p14:tracePt t="25075" x="11791950" y="3586163"/>
          <p14:tracePt t="25083" x="11741150" y="3586163"/>
          <p14:tracePt t="25090" x="11664950" y="3603625"/>
          <p14:tracePt t="25099" x="11563350" y="3611563"/>
          <p14:tracePt t="25106" x="11452225" y="3619500"/>
          <p14:tracePt t="25116" x="11291888" y="3636963"/>
          <p14:tracePt t="25122" x="11122025" y="3646488"/>
          <p14:tracePt t="25131" x="10874375" y="3679825"/>
          <p14:tracePt t="25138" x="10050463" y="3816350"/>
          <p14:tracePt t="25146" x="9685338" y="3892550"/>
          <p14:tracePt t="25154" x="9294813" y="3943350"/>
          <p14:tracePt t="25163" x="8904288" y="4002088"/>
          <p14:tracePt t="25170" x="8462963" y="4052888"/>
          <p14:tracePt t="25178" x="8020050" y="4095750"/>
          <p14:tracePt t="25186" x="7545388" y="4156075"/>
          <p14:tracePt t="25194" x="7051675" y="4197350"/>
          <p14:tracePt t="25202" x="6550025" y="4232275"/>
          <p14:tracePt t="25212" x="6083300" y="4275138"/>
          <p14:tracePt t="25219" x="5632450" y="4333875"/>
          <p14:tracePt t="25227" x="5191125" y="4368800"/>
          <p14:tracePt t="25234" x="4808538" y="4410075"/>
          <p14:tracePt t="25243" x="4476750" y="4460875"/>
          <p14:tracePt t="25250" x="4171950" y="4495800"/>
          <p14:tracePt t="25260" x="3925888" y="4521200"/>
          <p14:tracePt t="25267" x="3738563" y="4554538"/>
          <p14:tracePt t="25274" x="3576638" y="4579938"/>
          <p14:tracePt t="25290" x="3449638" y="4597400"/>
          <p14:tracePt t="25301" x="3330575" y="4622800"/>
          <p14:tracePt t="25307" x="3228975" y="4648200"/>
          <p14:tracePt t="25314" x="3143250" y="4665663"/>
          <p14:tracePt t="25323" x="3067050" y="4691063"/>
          <p14:tracePt t="25330" x="3016250" y="4708525"/>
          <p14:tracePt t="25339" x="2947988" y="4716463"/>
          <p14:tracePt t="25348" x="2922588" y="4724400"/>
          <p14:tracePt t="25354" x="2889250" y="4733925"/>
          <p14:tracePt t="25362" x="2854325" y="4741863"/>
          <p14:tracePt t="25370" x="2795588" y="4759325"/>
          <p14:tracePt t="25378" x="2735263" y="4775200"/>
          <p14:tracePt t="25386" x="2659063" y="4802188"/>
          <p14:tracePt t="25395" x="2557463" y="4818063"/>
          <p14:tracePt t="25404" x="2471738" y="4835525"/>
          <p14:tracePt t="25410" x="2370138" y="4860925"/>
          <p14:tracePt t="25418" x="2268538" y="4868863"/>
          <p14:tracePt t="25427" x="2182813" y="4894263"/>
          <p14:tracePt t="25434" x="2106613" y="4903788"/>
          <p14:tracePt t="25442" x="2055813" y="4919663"/>
          <p14:tracePt t="25451" x="2038350" y="4929188"/>
          <p14:tracePt t="25459" x="2022475" y="4937125"/>
          <p14:tracePt t="25466" x="2005013" y="4937125"/>
          <p14:tracePt t="25474" x="2005013" y="4946650"/>
          <p14:tracePt t="25485" x="1979613" y="4954588"/>
          <p14:tracePt t="25490" x="1962150" y="4962525"/>
          <p14:tracePt t="25501" x="1911350" y="4972050"/>
          <p14:tracePt t="25506" x="1843088" y="4979988"/>
          <p14:tracePt t="25514" x="1766888" y="4987925"/>
          <p14:tracePt t="25522" x="1682750" y="4997450"/>
          <p14:tracePt t="25531" x="1606550" y="5013325"/>
          <p14:tracePt t="25538" x="1546225" y="5022850"/>
          <p14:tracePt t="25548" x="1477963" y="5030788"/>
          <p14:tracePt t="25554" x="1470025" y="5030788"/>
          <p14:tracePt t="25618" x="1462088" y="5030788"/>
          <p14:tracePt t="25626" x="1444625" y="5030788"/>
          <p14:tracePt t="25635" x="1427163" y="5022850"/>
          <p14:tracePt t="25643" x="1419225" y="5022850"/>
          <p14:tracePt t="25652" x="1419225" y="5013325"/>
          <p14:tracePt t="25658" x="1409700" y="5005388"/>
          <p14:tracePt t="25666" x="1393825" y="4997450"/>
          <p14:tracePt t="25674" x="1393825" y="4987925"/>
          <p14:tracePt t="25683" x="1384300" y="4979988"/>
          <p14:tracePt t="25691" x="1376363" y="4962525"/>
          <p14:tracePt t="25702" x="1368425" y="4962525"/>
          <p14:tracePt t="25706" x="1358900" y="4946650"/>
          <p14:tracePt t="25715" x="1350963" y="4937125"/>
          <p14:tracePt t="25732" x="1350963" y="4929188"/>
          <p14:tracePt t="25738" x="1350963" y="4919663"/>
          <p14:tracePt t="25755" x="1350963" y="4911725"/>
          <p14:tracePt t="25771" x="1350963" y="4903788"/>
          <p14:tracePt t="25778" x="1350963" y="4894263"/>
          <p14:tracePt t="25795" x="1350963" y="4886325"/>
          <p14:tracePt t="25803" x="1350963" y="4878388"/>
          <p14:tracePt t="25818" x="1350963" y="4868863"/>
          <p14:tracePt t="25826" x="1358900" y="4852988"/>
          <p14:tracePt t="25834" x="1368425" y="4852988"/>
          <p14:tracePt t="25842" x="1384300" y="4835525"/>
          <p14:tracePt t="25851" x="1393825" y="4827588"/>
          <p14:tracePt t="25858" x="1409700" y="4818063"/>
          <p14:tracePt t="25867" x="1435100" y="4810125"/>
          <p14:tracePt t="25874" x="1444625" y="4810125"/>
          <p14:tracePt t="25883" x="1462088" y="4802188"/>
          <p14:tracePt t="25890" x="1470025" y="4802188"/>
          <p14:tracePt t="25899" x="1477963" y="4792663"/>
          <p14:tracePt t="25906" x="1487488" y="4792663"/>
          <p14:tracePt t="25915" x="1495425" y="4792663"/>
          <p14:tracePt t="25922" x="1503363" y="4792663"/>
          <p14:tracePt t="25931" x="1520825" y="4792663"/>
          <p14:tracePt t="25952" x="1571625" y="4784725"/>
          <p14:tracePt t="25954" x="1639888" y="4784725"/>
          <p14:tracePt t="25970" x="1698625" y="4784725"/>
          <p14:tracePt t="25978" x="1766888" y="4784725"/>
          <p14:tracePt t="25986" x="1843088" y="4784725"/>
          <p14:tracePt t="25994" x="1911350" y="4784725"/>
          <p14:tracePt t="26002" x="1987550" y="4784725"/>
          <p14:tracePt t="26010" x="2055813" y="4784725"/>
          <p14:tracePt t="26018" x="2141538" y="4784725"/>
          <p14:tracePt t="26027" x="2208213" y="4784725"/>
          <p14:tracePt t="26034" x="2471738" y="4767263"/>
          <p14:tracePt t="26042" x="2574925" y="4767263"/>
          <p14:tracePt t="26051" x="2684463" y="4767263"/>
          <p14:tracePt t="26060" x="2795588" y="4767263"/>
          <p14:tracePt t="26067" x="2879725" y="4767263"/>
          <p14:tracePt t="26075" x="2965450" y="4767263"/>
          <p14:tracePt t="26083" x="3041650" y="4767263"/>
          <p14:tracePt t="26090" x="3100388" y="4767263"/>
          <p14:tracePt t="26099" x="3160713" y="4784725"/>
          <p14:tracePt t="26107" x="3228975" y="4784725"/>
          <p14:tracePt t="26116" x="3287713" y="4784725"/>
          <p14:tracePt t="26122" x="3348038" y="4784725"/>
          <p14:tracePt t="26130" x="3398838" y="4784725"/>
          <p14:tracePt t="26139" x="3475038" y="4784725"/>
          <p14:tracePt t="26146" x="3533775" y="4784725"/>
          <p14:tracePt t="26155" x="3594100" y="4775200"/>
          <p14:tracePt t="26162" x="3662363" y="4767263"/>
          <p14:tracePt t="26171" x="3738563" y="4759325"/>
          <p14:tracePt t="26178" x="3797300" y="4749800"/>
          <p14:tracePt t="26185" x="3840163" y="4741863"/>
          <p14:tracePt t="26194" x="3873500" y="4733925"/>
          <p14:tracePt t="26202" x="3908425" y="4724400"/>
          <p14:tracePt t="26210" x="3925888" y="4724400"/>
          <p14:tracePt t="26220" x="3941763" y="4716463"/>
          <p14:tracePt t="26226" x="3967163" y="4716463"/>
          <p14:tracePt t="26234" x="3992563" y="4716463"/>
          <p14:tracePt t="26242" x="4017963" y="4708525"/>
          <p14:tracePt t="26251" x="4070350" y="4708525"/>
          <p14:tracePt t="26258" x="4095750" y="4699000"/>
          <p14:tracePt t="26267" x="4197350" y="4691063"/>
          <p14:tracePt t="26274" x="4230688" y="4683125"/>
          <p14:tracePt t="26283" x="4256088" y="4683125"/>
          <p14:tracePt t="26290" x="4265613" y="4683125"/>
          <p14:tracePt t="26300" x="4273550" y="4673600"/>
          <p14:tracePt t="26316" x="4281488" y="4673600"/>
          <p14:tracePt t="26346" x="4291013" y="4673600"/>
          <p14:tracePt t="29538" x="4298950" y="4673600"/>
          <p14:tracePt t="29555" x="4306888" y="4673600"/>
          <p14:tracePt t="29586" x="4316413" y="4673600"/>
          <p14:tracePt t="29595" x="4324350" y="4673600"/>
          <p14:tracePt t="29602" x="4332288" y="4673600"/>
          <p14:tracePt t="29610" x="4349750" y="4673600"/>
          <p14:tracePt t="29618" x="4359275" y="4673600"/>
          <p14:tracePt t="29634" x="4367213" y="4673600"/>
          <p14:tracePt t="29643" x="4375150" y="4673600"/>
          <p14:tracePt t="29666" x="4384675" y="4673600"/>
          <p14:tracePt t="29691" x="4400550" y="4673600"/>
          <p14:tracePt t="29699" x="4410075" y="4673600"/>
          <p14:tracePt t="29706" x="4425950" y="4673600"/>
          <p14:tracePt t="29715" x="4451350" y="4673600"/>
          <p14:tracePt t="29722" x="4468813" y="4673600"/>
          <p14:tracePt t="29732" x="4494213" y="4673600"/>
          <p14:tracePt t="29739" x="4511675" y="4673600"/>
          <p14:tracePt t="29748" x="4519613" y="4673600"/>
          <p14:tracePt t="29755" x="4529138" y="4673600"/>
          <p14:tracePt t="29803" x="4537075" y="4673600"/>
          <p14:tracePt t="29810" x="4562475" y="4673600"/>
          <p14:tracePt t="29818" x="4570413" y="4673600"/>
          <p14:tracePt t="29826" x="4595813" y="4673600"/>
          <p14:tracePt t="29835" x="4630738" y="4673600"/>
          <p14:tracePt t="29843" x="4656138" y="4673600"/>
          <p14:tracePt t="29851" x="4673600" y="4673600"/>
          <p14:tracePt t="29859" x="4699000" y="4673600"/>
          <p14:tracePt t="29866" x="4724400" y="4673600"/>
          <p14:tracePt t="29874" x="4740275" y="4673600"/>
          <p14:tracePt t="29882" x="4757738" y="4673600"/>
          <p14:tracePt t="29892" x="4783138" y="4673600"/>
          <p14:tracePt t="29898" x="4791075" y="4683125"/>
          <p14:tracePt t="29906" x="4808538" y="4683125"/>
          <p14:tracePt t="29915" x="4818063" y="4683125"/>
          <p14:tracePt t="29933" x="4826000" y="4683125"/>
          <p14:tracePt t="30572" x="4851400" y="4683125"/>
          <p14:tracePt t="30580" x="4894263" y="4683125"/>
          <p14:tracePt t="30586" x="4970463" y="4683125"/>
          <p14:tracePt t="30594" x="5054600" y="4683125"/>
          <p14:tracePt t="30602" x="5148263" y="4683125"/>
          <p14:tracePt t="30611" x="5276850" y="4683125"/>
          <p14:tracePt t="30619" x="5394325" y="4683125"/>
          <p14:tracePt t="30627" x="5513388" y="4683125"/>
          <p14:tracePt t="30635" x="5632450" y="4683125"/>
          <p14:tracePt t="30643" x="5761038" y="4683125"/>
          <p14:tracePt t="30650" x="5853113" y="4683125"/>
          <p14:tracePt t="30658" x="5938838" y="4683125"/>
          <p14:tracePt t="30667" x="6015038" y="4683125"/>
          <p14:tracePt t="30675" x="6083300" y="4683125"/>
          <p14:tracePt t="30683" x="6142038" y="4683125"/>
          <p14:tracePt t="30690" x="6184900" y="4683125"/>
          <p14:tracePt t="30698" x="6245225" y="4683125"/>
          <p14:tracePt t="30706" x="6354763" y="4683125"/>
          <p14:tracePt t="30714" x="6397625" y="4683125"/>
          <p14:tracePt t="30722" x="6440488" y="4683125"/>
          <p14:tracePt t="30731" x="6491288" y="4683125"/>
          <p14:tracePt t="30738" x="6516688" y="4683125"/>
          <p14:tracePt t="30747" x="6567488" y="4683125"/>
          <p14:tracePt t="30754" x="6592888" y="4673600"/>
          <p14:tracePt t="30766" x="6618288" y="4673600"/>
          <p14:tracePt t="30770" x="6653213" y="4665663"/>
          <p14:tracePt t="30780" x="6678613" y="4657725"/>
          <p14:tracePt t="30786" x="6711950" y="4657725"/>
          <p14:tracePt t="30795" x="6729413" y="4657725"/>
          <p14:tracePt t="30802" x="6754813" y="4648200"/>
          <p14:tracePt t="30819" x="6780213" y="4648200"/>
          <p14:tracePt t="30826" x="6797675" y="4648200"/>
          <p14:tracePt t="30834" x="6823075" y="4648200"/>
          <p14:tracePt t="30842" x="6838950" y="4648200"/>
          <p14:tracePt t="30850" x="6856413" y="4648200"/>
          <p14:tracePt t="30860" x="6881813" y="4648200"/>
          <p14:tracePt t="30866" x="6907213" y="4648200"/>
          <p14:tracePt t="30874" x="6932613" y="4648200"/>
          <p14:tracePt t="30882" x="6958013" y="4648200"/>
          <p14:tracePt t="30890" x="6983413" y="4648200"/>
          <p14:tracePt t="30898" x="7008813" y="4648200"/>
          <p14:tracePt t="30906" x="7034213" y="4648200"/>
          <p14:tracePt t="30914" x="7059613" y="4648200"/>
          <p14:tracePt t="30922" x="7094538" y="4640263"/>
          <p14:tracePt t="30931" x="7178675" y="4640263"/>
          <p14:tracePt t="30949" x="7246938" y="4640263"/>
          <p14:tracePt t="30955" x="7281863" y="4640263"/>
          <p14:tracePt t="30963" x="7315200" y="4640263"/>
          <p14:tracePt t="30970" x="7348538" y="4640263"/>
          <p14:tracePt t="30981" x="7366000" y="4640263"/>
          <p14:tracePt t="30987" x="7400925" y="4640263"/>
          <p14:tracePt t="30996" x="7426325" y="4640263"/>
          <p14:tracePt t="31002" x="7451725" y="4640263"/>
          <p14:tracePt t="31011" x="7485063" y="4640263"/>
          <p14:tracePt t="31018" x="7518400" y="4640263"/>
          <p14:tracePt t="31027" x="7561263" y="4630738"/>
          <p14:tracePt t="31034" x="7621588" y="4630738"/>
          <p14:tracePt t="31044" x="7662863" y="4630738"/>
          <p14:tracePt t="31052" x="7705725" y="4630738"/>
          <p14:tracePt t="31058" x="7766050" y="4630738"/>
          <p14:tracePt t="31066" x="7807325" y="4630738"/>
          <p14:tracePt t="31075" x="7850188" y="4630738"/>
          <p14:tracePt t="31082" x="7893050" y="4630738"/>
          <p14:tracePt t="31091" x="7935913" y="4630738"/>
          <p14:tracePt t="31098" x="7986713" y="4630738"/>
          <p14:tracePt t="31107" x="8012113" y="4630738"/>
          <p14:tracePt t="31114" x="8054975" y="4630738"/>
          <p14:tracePt t="31123" x="8096250" y="4630738"/>
          <p14:tracePt t="31131" x="8131175" y="4630738"/>
          <p14:tracePt t="31139" x="8189913" y="4622800"/>
          <p14:tracePt t="31146" x="8232775" y="4622800"/>
          <p14:tracePt t="31163" x="8301038" y="4605338"/>
          <p14:tracePt t="31170" x="8462963" y="4605338"/>
          <p14:tracePt t="31179" x="8529638" y="4605338"/>
          <p14:tracePt t="31186" x="8597900" y="4605338"/>
          <p14:tracePt t="31195" x="8683625" y="4605338"/>
          <p14:tracePt t="31202" x="8767763" y="4605338"/>
          <p14:tracePt t="31211" x="8861425" y="4605338"/>
          <p14:tracePt t="31218" x="8947150" y="4605338"/>
          <p14:tracePt t="31227" x="9031288" y="4605338"/>
          <p14:tracePt t="31234" x="9099550" y="4597400"/>
          <p14:tracePt t="31242" x="9175750" y="4589463"/>
          <p14:tracePt t="31250" x="9244013" y="4589463"/>
          <p14:tracePt t="31258" x="9302750" y="4579938"/>
          <p14:tracePt t="31267" x="9353550" y="4572000"/>
          <p14:tracePt t="31275" x="9405938" y="4572000"/>
          <p14:tracePt t="31282" x="9456738" y="4572000"/>
          <p14:tracePt t="31290" x="9498013" y="4564063"/>
          <p14:tracePt t="31298" x="9540875" y="4564063"/>
          <p14:tracePt t="31306" x="9601200" y="4564063"/>
          <p14:tracePt t="31314" x="9642475" y="4564063"/>
          <p14:tracePt t="31322" x="9677400" y="4564063"/>
          <p14:tracePt t="31330" x="9720263" y="4554538"/>
          <p14:tracePt t="31340" x="9753600" y="4554538"/>
          <p14:tracePt t="31346" x="9786938" y="4546600"/>
          <p14:tracePt t="31354" x="9796463" y="4546600"/>
          <p14:tracePt t="31363" x="9812338" y="4546600"/>
          <p14:tracePt t="31370" x="9821863" y="4546600"/>
          <p14:tracePt t="31380" x="9829800" y="4546600"/>
          <p14:tracePt t="31387" x="9847263" y="4538663"/>
          <p14:tracePt t="31397" x="9864725" y="4538663"/>
          <p14:tracePt t="31402" x="9880600" y="4538663"/>
          <p14:tracePt t="31410" x="9906000" y="4538663"/>
          <p14:tracePt t="31419" x="9915525" y="4538663"/>
          <p14:tracePt t="31426" x="9940925" y="4538663"/>
          <p14:tracePt t="31434" x="9948863" y="4538663"/>
          <p14:tracePt t="31442" x="9956800" y="4538663"/>
          <p14:tracePt t="31450" x="9966325" y="4529138"/>
          <p14:tracePt t="31475" x="9974263" y="4529138"/>
          <p14:tracePt t="31507" x="9983788" y="4529138"/>
          <p14:tracePt t="31514" x="10009188" y="4529138"/>
          <p14:tracePt t="31522" x="10025063" y="4529138"/>
          <p14:tracePt t="31530" x="10059988" y="4538663"/>
          <p14:tracePt t="31538" x="10093325" y="4546600"/>
          <p14:tracePt t="31546" x="10118725" y="4546600"/>
          <p14:tracePt t="31554" x="10144125" y="4546600"/>
          <p14:tracePt t="31563" x="10153650" y="4546600"/>
          <p14:tracePt t="31570" x="10161588" y="4546600"/>
          <p14:tracePt t="31597" x="10169525" y="4546600"/>
          <p14:tracePt t="31619" x="10186988" y="4546600"/>
          <p14:tracePt t="31626" x="10212388" y="4546600"/>
          <p14:tracePt t="31634" x="10220325" y="4546600"/>
          <p14:tracePt t="31642" x="10237788" y="4554538"/>
          <p14:tracePt t="31667" x="10245725" y="4554538"/>
          <p14:tracePt t="31683" x="10255250" y="4554538"/>
          <p14:tracePt t="31699" x="10263188" y="4554538"/>
          <p14:tracePt t="31706" x="10280650" y="4554538"/>
          <p14:tracePt t="31714" x="10298113" y="4554538"/>
          <p14:tracePt t="31722" x="10313988" y="4554538"/>
          <p14:tracePt t="31730" x="10323513" y="4554538"/>
          <p14:tracePt t="31739" x="10339388" y="4554538"/>
          <p14:tracePt t="31746" x="10348913" y="4554538"/>
          <p14:tracePt t="31754" x="10364788" y="4554538"/>
          <p14:tracePt t="31772" x="10382250" y="4554538"/>
          <p14:tracePt t="31782" x="10390188" y="4554538"/>
          <p14:tracePt t="31787" x="10399713" y="4554538"/>
          <p14:tracePt t="31794" x="10415588" y="4554538"/>
          <p14:tracePt t="31802" x="10425113" y="4554538"/>
          <p14:tracePt t="31820" x="10442575" y="4554538"/>
          <p14:tracePt t="31829" x="10450513" y="4554538"/>
          <p14:tracePt t="31851" x="10458450" y="4554538"/>
          <p14:tracePt t="31867" x="10467975" y="4554538"/>
          <p14:tracePt t="31890" x="10475913" y="4554538"/>
          <p14:tracePt t="31907" x="10483850" y="4554538"/>
          <p14:tracePt t="31915" x="10493375" y="4554538"/>
          <p14:tracePt t="31930" x="10501313" y="4554538"/>
          <p14:tracePt t="31947" x="10509250" y="4554538"/>
          <p14:tracePt t="33290" x="10509250" y="4546600"/>
          <p14:tracePt t="33394" x="10493375" y="4546600"/>
          <p14:tracePt t="33402" x="10475913" y="4546600"/>
          <p14:tracePt t="33412" x="10442575" y="4538663"/>
          <p14:tracePt t="33418" x="10382250" y="4538663"/>
          <p14:tracePt t="33426" x="10313988" y="4538663"/>
          <p14:tracePt t="33434" x="10212388" y="4538663"/>
          <p14:tracePt t="33442" x="10110788" y="4538663"/>
          <p14:tracePt t="33451" x="10017125" y="4538663"/>
          <p14:tracePt t="33460" x="9915525" y="4538663"/>
          <p14:tracePt t="33467" x="9812338" y="4538663"/>
          <p14:tracePt t="33475" x="9720263" y="4538663"/>
          <p14:tracePt t="33482" x="9617075" y="4538663"/>
          <p14:tracePt t="33491" x="9507538" y="4538663"/>
          <p14:tracePt t="33499" x="9380538" y="4546600"/>
          <p14:tracePt t="33509" x="9236075" y="4564063"/>
          <p14:tracePt t="33522" x="8674100" y="4614863"/>
          <p14:tracePt t="33531" x="8318500" y="4648200"/>
          <p14:tracePt t="33539" x="7969250" y="4665663"/>
          <p14:tracePt t="33546" x="7553325" y="4708525"/>
          <p14:tracePt t="33555" x="7170738" y="4741863"/>
          <p14:tracePt t="33562" x="6788150" y="4775200"/>
          <p14:tracePt t="33570" x="6430963" y="4810125"/>
          <p14:tracePt t="33578" x="6100763" y="4852988"/>
          <p14:tracePt t="33586" x="5827713" y="4860925"/>
          <p14:tracePt t="33596" x="5581650" y="4894263"/>
          <p14:tracePt t="33604" x="5343525" y="4911725"/>
          <p14:tracePt t="33612" x="5097463" y="4937125"/>
          <p14:tracePt t="33619" x="4859338" y="4954588"/>
          <p14:tracePt t="33628" x="4587875" y="4987925"/>
          <p14:tracePt t="33634" x="4349750" y="5005388"/>
          <p14:tracePt t="33643" x="4078288" y="5030788"/>
          <p14:tracePt t="33650" x="3806825" y="5048250"/>
          <p14:tracePt t="33658" x="3533775" y="5081588"/>
          <p14:tracePt t="33666" x="3297238" y="5099050"/>
          <p14:tracePt t="33674" x="3084513" y="5106988"/>
          <p14:tracePt t="33682" x="2905125" y="5124450"/>
          <p14:tracePt t="33691" x="2744788" y="5132388"/>
          <p14:tracePt t="33699" x="2608263" y="5149850"/>
          <p14:tracePt t="33706" x="2481263" y="5157788"/>
          <p14:tracePt t="33714" x="2362200" y="5175250"/>
          <p14:tracePt t="33722" x="2251075" y="5175250"/>
          <p14:tracePt t="33730" x="2149475" y="5183188"/>
          <p14:tracePt t="33740" x="2065338" y="5183188"/>
          <p14:tracePt t="33746" x="1809750" y="5183188"/>
          <p14:tracePt t="33755" x="1698625" y="5183188"/>
          <p14:tracePt t="33763" x="1597025" y="5183188"/>
          <p14:tracePt t="33770" x="1495425" y="5192713"/>
          <p14:tracePt t="33780" x="1384300" y="5192713"/>
          <p14:tracePt t="33786" x="1282700" y="5192713"/>
          <p14:tracePt t="33795" x="1198563" y="5192713"/>
          <p14:tracePt t="33802" x="1155700" y="5192713"/>
          <p14:tracePt t="33812" x="1112838" y="5192713"/>
          <p14:tracePt t="33818" x="1104900" y="5192713"/>
          <p14:tracePt t="33830" x="1095375" y="5192713"/>
          <p14:tracePt t="33883" x="1087438" y="5192713"/>
          <p14:tracePt t="33899" x="1079500" y="5192713"/>
          <p14:tracePt t="33916" x="1069975" y="5192713"/>
          <p14:tracePt t="33922" x="1062038" y="5192713"/>
          <p14:tracePt t="33930" x="1054100" y="5192713"/>
          <p14:tracePt t="33947" x="1036638" y="5192713"/>
          <p14:tracePt t="33954" x="1028700" y="5192713"/>
          <p14:tracePt t="33971" x="1019175" y="5192713"/>
          <p14:tracePt t="33987" x="1011238" y="5192713"/>
          <p14:tracePt t="34019" x="1003300" y="5192713"/>
          <p14:tracePt t="34051" x="993775" y="5192713"/>
          <p14:tracePt t="34155" x="976313" y="5192713"/>
          <p14:tracePt t="35364" x="985838" y="5192713"/>
          <p14:tracePt t="35370" x="993775" y="5192713"/>
          <p14:tracePt t="35378" x="1003300" y="5192713"/>
          <p14:tracePt t="35395" x="1011238" y="5192713"/>
          <p14:tracePt t="36741" x="1011238" y="5200650"/>
          <p14:tracePt t="36747" x="1019175" y="5200650"/>
          <p14:tracePt t="36755" x="1019175" y="5208588"/>
          <p14:tracePt t="36779" x="1028700" y="5218113"/>
          <p14:tracePt t="36787" x="1028700" y="5226050"/>
          <p14:tracePt t="36820" x="1036638" y="5226050"/>
          <p14:tracePt t="36836" x="1036638" y="5235575"/>
          <p14:tracePt t="36851" x="1044575" y="5243513"/>
          <p14:tracePt t="36867" x="1044575" y="5251450"/>
          <p14:tracePt t="37196" x="1054100" y="5251450"/>
          <p14:tracePt t="37203" x="1062038" y="5251450"/>
          <p14:tracePt t="37210" x="1069975" y="5251450"/>
          <p14:tracePt t="37219" x="1087438" y="5251450"/>
          <p14:tracePt t="37226" x="1130300" y="5251450"/>
          <p14:tracePt t="37235" x="1138238" y="5251450"/>
          <p14:tracePt t="37251" x="1155700" y="5251450"/>
          <p14:tracePt t="37262" x="1163638" y="5251450"/>
          <p14:tracePt t="37277" x="1173163" y="5251450"/>
          <p14:tracePt t="37283" x="1181100" y="5251450"/>
          <p14:tracePt t="38123" x="1198563" y="5251450"/>
          <p14:tracePt t="38132" x="1231900" y="5260975"/>
          <p14:tracePt t="38142" x="1274763" y="5268913"/>
          <p14:tracePt t="38147" x="1333500" y="5276850"/>
          <p14:tracePt t="38154" x="1401763" y="5302250"/>
          <p14:tracePt t="38162" x="1470025" y="5319713"/>
          <p14:tracePt t="38170" x="1563688" y="5345113"/>
          <p14:tracePt t="38178" x="1647825" y="5370513"/>
          <p14:tracePt t="38186" x="1749425" y="5405438"/>
          <p14:tracePt t="38194" x="1843088" y="5438775"/>
          <p14:tracePt t="38203" x="1928813" y="5464175"/>
          <p14:tracePt t="38211" x="2022475" y="5497513"/>
          <p14:tracePt t="38219" x="2098675" y="5549900"/>
          <p14:tracePt t="38226" x="2174875" y="5575300"/>
          <p14:tracePt t="38235" x="2251075" y="5608638"/>
          <p14:tracePt t="38242" x="2311400" y="5634038"/>
          <p14:tracePt t="38251" x="2387600" y="5659438"/>
          <p14:tracePt t="38259" x="2446338" y="5684838"/>
          <p14:tracePt t="38267" x="2506663" y="5702300"/>
          <p14:tracePt t="38276" x="2565400" y="5727700"/>
          <p14:tracePt t="38293" x="2608263" y="5745163"/>
          <p14:tracePt t="38299" x="2641600" y="5761038"/>
          <p14:tracePt t="38310" x="2659063" y="5770563"/>
          <p14:tracePt t="38314" x="2709863" y="5788025"/>
          <p14:tracePt t="38323" x="2709863" y="5795963"/>
          <p14:tracePt t="38331" x="2727325" y="5795963"/>
          <p14:tracePt t="38348" x="2735263" y="5803900"/>
          <p14:tracePt t="38676" x="2727325" y="5803900"/>
          <p14:tracePt t="38707" x="2719388" y="5803900"/>
          <p14:tracePt t="38724" x="2709863" y="5803900"/>
          <p14:tracePt t="38730" x="2701925" y="5803900"/>
          <p14:tracePt t="38738" x="2693988" y="5803900"/>
          <p14:tracePt t="38746" x="2676525" y="5803900"/>
          <p14:tracePt t="38755" x="2659063" y="5803900"/>
          <p14:tracePt t="38763" x="2633663" y="5803900"/>
          <p14:tracePt t="38771" x="2600325" y="5803900"/>
          <p14:tracePt t="38779" x="2574925" y="5803900"/>
          <p14:tracePt t="38787" x="2557463" y="5803900"/>
          <p14:tracePt t="38794" x="2532063" y="5803900"/>
          <p14:tracePt t="38802" x="2506663" y="5803900"/>
          <p14:tracePt t="38811" x="2497138" y="5803900"/>
          <p14:tracePt t="38819" x="2481263" y="5803900"/>
          <p14:tracePt t="38827" x="2463800" y="5803900"/>
          <p14:tracePt t="38834" x="2438400" y="5803900"/>
          <p14:tracePt t="38843" x="2405063" y="5803900"/>
          <p14:tracePt t="38851" x="2370138" y="5803900"/>
          <p14:tracePt t="38860" x="2286000" y="5803900"/>
          <p14:tracePt t="38867" x="2260600" y="5803900"/>
          <p14:tracePt t="38876" x="2243138" y="5803900"/>
          <p14:tracePt t="38883" x="2225675" y="5803900"/>
          <p14:tracePt t="38893" x="2217738" y="5803900"/>
          <p14:tracePt t="38924" x="2208213" y="5803900"/>
          <p14:tracePt t="38931" x="2200275" y="5803900"/>
          <p14:tracePt t="39308" x="2235200" y="5803900"/>
          <p14:tracePt t="39315" x="2260600" y="5813425"/>
          <p14:tracePt t="39324" x="2286000" y="5821363"/>
          <p14:tracePt t="39339" x="2336800" y="5829300"/>
          <p14:tracePt t="39346" x="2370138" y="5838825"/>
          <p14:tracePt t="39354" x="2455863" y="5854700"/>
          <p14:tracePt t="39362" x="2506663" y="5872163"/>
          <p14:tracePt t="39371" x="2532063" y="5872163"/>
          <p14:tracePt t="39378" x="2582863" y="5889625"/>
          <p14:tracePt t="39387" x="2625725" y="5889625"/>
          <p14:tracePt t="39394" x="2668588" y="5897563"/>
          <p14:tracePt t="39403" x="2719388" y="5905500"/>
          <p14:tracePt t="39410" x="2760663" y="5905500"/>
          <p14:tracePt t="39419" x="2803525" y="5915025"/>
          <p14:tracePt t="39426" x="2854325" y="5915025"/>
          <p14:tracePt t="39434" x="2897188" y="5922963"/>
          <p14:tracePt t="39442" x="2940050" y="5922963"/>
          <p14:tracePt t="39450" x="2982913" y="5922963"/>
          <p14:tracePt t="39458" x="3024188" y="5922963"/>
          <p14:tracePt t="39467" x="3074988" y="5932488"/>
          <p14:tracePt t="39475" x="3135313" y="5932488"/>
          <p14:tracePt t="39483" x="3178175" y="5932488"/>
          <p14:tracePt t="39491" x="3236913" y="5932488"/>
          <p14:tracePt t="39499" x="3287713" y="5932488"/>
          <p14:tracePt t="39509" x="3348038" y="5932488"/>
          <p14:tracePt t="39514" x="3406775" y="5932488"/>
          <p14:tracePt t="39526" x="3449638" y="5932488"/>
          <p14:tracePt t="39530" x="3492500" y="5932488"/>
          <p14:tracePt t="39539" x="3533775" y="5932488"/>
          <p14:tracePt t="39546" x="3568700" y="5932488"/>
          <p14:tracePt t="39556" x="3594100" y="5932488"/>
          <p14:tracePt t="39562" x="3619500" y="5932488"/>
          <p14:tracePt t="39570" x="3636963" y="5932488"/>
          <p14:tracePt t="39578" x="3652838" y="5932488"/>
          <p14:tracePt t="39586" x="3687763" y="5932488"/>
          <p14:tracePt t="39594" x="3703638" y="5932488"/>
          <p14:tracePt t="39603" x="3729038" y="5932488"/>
          <p14:tracePt t="39610" x="3763963" y="5940425"/>
          <p14:tracePt t="39619" x="3789363" y="5940425"/>
          <p14:tracePt t="39626" x="3832225" y="5940425"/>
          <p14:tracePt t="39634" x="3883025" y="5940425"/>
          <p14:tracePt t="39646" x="3925888" y="5940425"/>
          <p14:tracePt t="39650" x="3967163" y="5940425"/>
          <p14:tracePt t="39659" x="4002088" y="5940425"/>
          <p14:tracePt t="39677" x="4017963" y="5940425"/>
          <p14:tracePt t="39684" x="4044950" y="5940425"/>
          <p14:tracePt t="39691" x="4070350" y="5940425"/>
          <p14:tracePt t="39698" x="4086225" y="5940425"/>
          <p14:tracePt t="39709" x="4111625" y="5948363"/>
          <p14:tracePt t="39714" x="4146550" y="5948363"/>
          <p14:tracePt t="39723" x="4187825" y="5957888"/>
          <p14:tracePt t="39731" x="4230688" y="5957888"/>
          <p14:tracePt t="39740" x="4281488" y="5965825"/>
          <p14:tracePt t="39746" x="4324350" y="5965825"/>
          <p14:tracePt t="39754" x="4367213" y="5965825"/>
          <p14:tracePt t="39762" x="4410075" y="5965825"/>
          <p14:tracePt t="39771" x="4435475" y="5965825"/>
          <p14:tracePt t="39778" x="4451350" y="5965825"/>
          <p14:tracePt t="39788" x="4460875" y="5965825"/>
          <p14:tracePt t="39795" x="4476750" y="5965825"/>
          <p14:tracePt t="39811" x="4494213" y="5965825"/>
          <p14:tracePt t="39818" x="4503738" y="5965825"/>
          <p14:tracePt t="39826" x="4554538" y="5973763"/>
          <p14:tracePt t="39834" x="4570413" y="5973763"/>
          <p14:tracePt t="39843" x="4605338" y="5973763"/>
          <p14:tracePt t="39851" x="4630738" y="5973763"/>
          <p14:tracePt t="39859" x="4646613" y="5973763"/>
          <p14:tracePt t="39866" x="4664075" y="5973763"/>
          <p14:tracePt t="39875" x="4689475" y="5973763"/>
          <p14:tracePt t="39882" x="4699000" y="5973763"/>
          <p14:tracePt t="39892" x="4706938" y="5973763"/>
          <p14:tracePt t="39899" x="4714875" y="5973763"/>
          <p14:tracePt t="39956" x="4724400" y="5973763"/>
          <p14:tracePt t="39962" x="4732338" y="5973763"/>
          <p14:tracePt t="39979" x="4740275" y="5973763"/>
          <p14:tracePt t="39987" x="4749800" y="5973763"/>
          <p14:tracePt t="39994" x="4757738" y="5973763"/>
          <p14:tracePt t="40028" x="4765675" y="5973763"/>
          <p14:tracePt t="40036" x="4775200" y="5973763"/>
          <p14:tracePt t="40052" x="4783138" y="5973763"/>
          <p14:tracePt t="40058" x="4791075" y="5973763"/>
          <p14:tracePt t="40074" x="4808538" y="5973763"/>
          <p14:tracePt t="40083" x="4826000" y="5973763"/>
          <p14:tracePt t="40092" x="4851400" y="5973763"/>
          <p14:tracePt t="40100" x="4876800" y="5965825"/>
          <p14:tracePt t="40107" x="4927600" y="5948363"/>
          <p14:tracePt t="40114" x="4970463" y="5940425"/>
          <p14:tracePt t="40125" x="5021263" y="5932488"/>
          <p14:tracePt t="40131" x="5054600" y="5922963"/>
          <p14:tracePt t="40141" x="5064125" y="5915025"/>
          <p14:tracePt t="40147" x="5080000" y="5915025"/>
          <p14:tracePt t="40180" x="5046663" y="5915025"/>
          <p14:tracePt t="40189" x="4970463" y="5922963"/>
          <p14:tracePt t="40195" x="4843463" y="5957888"/>
          <p14:tracePt t="40492" x="4851400" y="5922963"/>
          <p14:tracePt t="40498" x="4876800" y="5872163"/>
          <p14:tracePt t="40507" x="4935538" y="5803900"/>
          <p14:tracePt t="40515" x="5013325" y="5735638"/>
          <p14:tracePt t="40524" x="5089525" y="5684838"/>
          <p14:tracePt t="40531" x="5292725" y="5532438"/>
          <p14:tracePt t="40542" x="5360988" y="5489575"/>
          <p14:tracePt t="40546" x="5394325" y="5472113"/>
          <p14:tracePt t="40554" x="5446713" y="5456238"/>
          <p14:tracePt t="40563" x="5487988" y="5438775"/>
          <p14:tracePt t="40571" x="5538788" y="5413375"/>
          <p14:tracePt t="40578" x="5581650" y="5405438"/>
          <p14:tracePt t="40589" x="5632450" y="5405438"/>
          <p14:tracePt t="40594" x="5675313" y="5405438"/>
          <p14:tracePt t="40602" x="5718175" y="5405438"/>
          <p14:tracePt t="40610" x="5776913" y="5405438"/>
          <p14:tracePt t="40620" x="5827713" y="5405438"/>
          <p14:tracePt t="40626" x="5880100" y="5405438"/>
          <p14:tracePt t="40635" x="5930900" y="5405438"/>
          <p14:tracePt t="40642" x="5964238" y="5405438"/>
          <p14:tracePt t="40653" x="5989638" y="5405438"/>
          <p14:tracePt t="40658" x="5997575" y="5405438"/>
          <p14:tracePt t="40666" x="6015038" y="5405438"/>
          <p14:tracePt t="40674" x="6024563" y="5405438"/>
          <p14:tracePt t="40683" x="6032500" y="5405438"/>
          <p14:tracePt t="40690" x="6040438" y="5405438"/>
          <p14:tracePt t="40724" x="6049963" y="5405438"/>
          <p14:tracePt t="40731" x="6057900" y="5405438"/>
          <p14:tracePt t="40741" x="6065838" y="5405438"/>
          <p14:tracePt t="40747" x="6075363" y="5405438"/>
          <p14:tracePt t="40820" x="6091238" y="5405438"/>
          <p14:tracePt t="40827" x="6108700" y="5413375"/>
          <p14:tracePt t="40835" x="6126163" y="5421313"/>
          <p14:tracePt t="40843" x="6159500" y="5438775"/>
          <p14:tracePt t="40850" x="6210300" y="5456238"/>
          <p14:tracePt t="40858" x="6286500" y="5489575"/>
          <p14:tracePt t="40866" x="6364288" y="5532438"/>
          <p14:tracePt t="40874" x="6448425" y="5565775"/>
          <p14:tracePt t="40883" x="6524625" y="5591175"/>
          <p14:tracePt t="40892" x="6618288" y="5626100"/>
          <p14:tracePt t="40898" x="6678613" y="5641975"/>
          <p14:tracePt t="40906" x="6737350" y="5659438"/>
          <p14:tracePt t="40914" x="6797675" y="5684838"/>
          <p14:tracePt t="40924" x="6848475" y="5694363"/>
          <p14:tracePt t="40931" x="6889750" y="5710238"/>
          <p14:tracePt t="40942" x="6924675" y="5719763"/>
          <p14:tracePt t="40947" x="6975475" y="5727700"/>
          <p14:tracePt t="40954" x="7018338" y="5735638"/>
          <p14:tracePt t="40963" x="7145338" y="5753100"/>
          <p14:tracePt t="40969" x="7188200" y="5753100"/>
          <p14:tracePt t="40978" x="7229475" y="5753100"/>
          <p14:tracePt t="40986" x="7289800" y="5753100"/>
          <p14:tracePt t="40994" x="7332663" y="5753100"/>
          <p14:tracePt t="41002" x="7383463" y="5753100"/>
          <p14:tracePt t="41009" x="7426325" y="5753100"/>
          <p14:tracePt t="41018" x="7451725" y="5753100"/>
          <p14:tracePt t="41026" x="7477125" y="5753100"/>
          <p14:tracePt t="41035" x="7502525" y="5753100"/>
          <p14:tracePt t="41043" x="7510463" y="5753100"/>
          <p14:tracePt t="41059" x="7518400" y="5753100"/>
          <p14:tracePt t="41076" x="7527925" y="5753100"/>
          <p14:tracePt t="41116" x="7535863" y="5753100"/>
          <p14:tracePt t="41131" x="7545388" y="5753100"/>
          <p14:tracePt t="41141" x="7553325" y="5753100"/>
          <p14:tracePt t="41157" x="7570788" y="5753100"/>
          <p14:tracePt t="41163" x="7578725" y="5753100"/>
          <p14:tracePt t="41331" x="7586663" y="5753100"/>
          <p14:tracePt t="41340" x="7596188" y="5753100"/>
          <p14:tracePt t="42429" x="7612063" y="5753100"/>
          <p14:tracePt t="42434" x="7629525" y="5761038"/>
          <p14:tracePt t="42451" x="7646988" y="5761038"/>
          <p14:tracePt t="42458" x="7680325" y="5761038"/>
          <p14:tracePt t="42466" x="7723188" y="5761038"/>
          <p14:tracePt t="42474" x="7781925" y="5761038"/>
          <p14:tracePt t="42483" x="7850188" y="5770563"/>
          <p14:tracePt t="42490" x="7926388" y="5770563"/>
          <p14:tracePt t="42499" x="7994650" y="5788025"/>
          <p14:tracePt t="42506" x="8080375" y="5788025"/>
          <p14:tracePt t="42514" x="8174038" y="5795963"/>
          <p14:tracePt t="42523" x="8258175" y="5795963"/>
          <p14:tracePt t="42531" x="8326438" y="5795963"/>
          <p14:tracePt t="42541" x="8410575" y="5795963"/>
          <p14:tracePt t="42547" x="8496300" y="5803900"/>
          <p14:tracePt t="42556" x="8580438" y="5803900"/>
          <p14:tracePt t="42562" x="8674100" y="5821363"/>
          <p14:tracePt t="42572" x="8759825" y="5821363"/>
          <p14:tracePt t="42578" x="8843963" y="5829300"/>
          <p14:tracePt t="42588" x="8912225" y="5829300"/>
          <p14:tracePt t="42596" x="8988425" y="5829300"/>
          <p14:tracePt t="42602" x="9056688" y="5829300"/>
          <p14:tracePt t="42611" x="9117013" y="5829300"/>
          <p14:tracePt t="42619" x="9158288" y="5829300"/>
          <p14:tracePt t="42627" x="9218613" y="5829300"/>
          <p14:tracePt t="42634" x="9236075" y="5829300"/>
          <p14:tracePt t="42642" x="9251950" y="5829300"/>
          <p14:tracePt t="42650" x="9261475" y="5829300"/>
          <p14:tracePt t="42676" x="9269413" y="5829300"/>
          <p14:tracePt t="42682" x="9277350" y="5829300"/>
          <p14:tracePt t="42699" x="9286875" y="5821363"/>
          <p14:tracePt t="42803" x="9286875" y="5813425"/>
          <p14:tracePt t="42812" x="9286875" y="5803900"/>
          <p14:tracePt t="42826" x="9277350" y="5795963"/>
          <p14:tracePt t="42834" x="9244013" y="5778500"/>
          <p14:tracePt t="42842" x="9218613" y="5778500"/>
          <p14:tracePt t="42851" x="9183688" y="5770563"/>
          <p14:tracePt t="42858" x="9158288" y="5761038"/>
          <p14:tracePt t="42867" x="9107488" y="5761038"/>
          <p14:tracePt t="42874" x="9091613" y="5761038"/>
          <p14:tracePt t="42883" x="9064625" y="5753100"/>
          <p14:tracePt t="42890" x="9048750" y="5753100"/>
          <p14:tracePt t="42898" x="9039225" y="5753100"/>
          <p14:tracePt t="42923" x="9031288" y="5753100"/>
          <p14:tracePt t="42931" x="9023350" y="5753100"/>
          <p14:tracePt t="42940" x="9013825" y="5745163"/>
          <p14:tracePt t="42958" x="8972550" y="5735638"/>
          <p14:tracePt t="42962" x="8963025" y="5727700"/>
          <p14:tracePt t="42973" x="8937625" y="5719763"/>
          <p14:tracePt t="42978" x="8912225" y="5719763"/>
          <p14:tracePt t="42989" x="8904288" y="5710238"/>
          <p14:tracePt t="42994" x="8894763" y="5710238"/>
          <p14:tracePt t="43003" x="8886825" y="5710238"/>
          <p14:tracePt t="43037" x="8878888" y="5710238"/>
          <p14:tracePt t="43044" x="8861425" y="5694363"/>
          <p14:tracePt t="43052" x="8853488" y="5684838"/>
          <p14:tracePt t="43059" x="8843963" y="5676900"/>
          <p14:tracePt t="43067" x="8818563" y="5651500"/>
          <p14:tracePt t="43074" x="8810625" y="5651500"/>
          <p14:tracePt t="43348" x="8810625" y="5641975"/>
          <p14:tracePt t="43356" x="8828088" y="5641975"/>
          <p14:tracePt t="43363" x="8843963" y="5634038"/>
          <p14:tracePt t="43372" x="8869363" y="5634038"/>
          <p14:tracePt t="43378" x="8894763" y="5634038"/>
          <p14:tracePt t="43387" x="8929688" y="5634038"/>
          <p14:tracePt t="43394" x="8947150" y="5634038"/>
          <p14:tracePt t="43402" x="8963025" y="5634038"/>
          <p14:tracePt t="43410" x="8988425" y="5634038"/>
          <p14:tracePt t="43419" x="9005888" y="5634038"/>
          <p14:tracePt t="43426" x="9031288" y="5634038"/>
          <p14:tracePt t="43435" x="9064625" y="5634038"/>
          <p14:tracePt t="43443" x="9091613" y="5634038"/>
          <p14:tracePt t="43450" x="9124950" y="5634038"/>
          <p14:tracePt t="43458" x="9158288" y="5634038"/>
          <p14:tracePt t="43474" x="9175750" y="5634038"/>
          <p14:tracePt t="43483" x="9201150" y="5634038"/>
          <p14:tracePt t="43491" x="9218613" y="5634038"/>
          <p14:tracePt t="43499" x="9226550" y="5634038"/>
          <p14:tracePt t="43508" x="9244013" y="5634038"/>
          <p14:tracePt t="43515" x="9269413" y="5634038"/>
          <p14:tracePt t="43523" x="9277350" y="5634038"/>
          <p14:tracePt t="43530" x="9302750" y="5634038"/>
          <p14:tracePt t="43540" x="9320213" y="5626100"/>
          <p14:tracePt t="43548" x="9363075" y="5626100"/>
          <p14:tracePt t="43556" x="9380538" y="5626100"/>
          <p14:tracePt t="43563" x="9396413" y="5626100"/>
          <p14:tracePt t="43573" x="9405938" y="5626100"/>
          <p14:tracePt t="43579" x="9421813" y="5626100"/>
          <p14:tracePt t="43587" x="9439275" y="5626100"/>
          <p14:tracePt t="43595" x="9447213" y="5626100"/>
          <p14:tracePt t="43603" x="9456738" y="5626100"/>
          <p14:tracePt t="43610" x="9464675" y="5626100"/>
          <p14:tracePt t="43618" x="9472613" y="5626100"/>
          <p14:tracePt t="43626" x="9482138" y="5626100"/>
          <p14:tracePt t="43643" x="9490075" y="5626100"/>
          <p14:tracePt t="43668" x="9498013" y="5626100"/>
          <p14:tracePt t="43683" x="9507538" y="5626100"/>
          <p14:tracePt t="43700" x="9515475" y="5626100"/>
          <p14:tracePt t="43706" x="9532938" y="5626100"/>
          <p14:tracePt t="43730" x="9540875" y="5626100"/>
          <p14:tracePt t="43738" x="9550400" y="5626100"/>
          <p14:tracePt t="43758" x="9558338" y="5626100"/>
          <p14:tracePt t="43773" x="9566275" y="5626100"/>
          <p14:tracePt t="43779" x="9583738" y="5626100"/>
          <p14:tracePt t="43795" x="9609138" y="5626100"/>
          <p14:tracePt t="43821" x="9626600" y="5626100"/>
          <p14:tracePt t="43827" x="9634538" y="5626100"/>
          <p14:tracePt t="43837" x="9652000" y="5626100"/>
          <p14:tracePt t="43842" x="9667875" y="5634038"/>
          <p14:tracePt t="43859" x="9685338" y="5634038"/>
          <p14:tracePt t="43868" x="9694863" y="5634038"/>
          <p14:tracePt t="43884" x="9710738" y="5634038"/>
          <p14:tracePt t="43890" x="9720263" y="5634038"/>
          <p14:tracePt t="43899" x="9728200" y="5634038"/>
          <p14:tracePt t="43907" x="9745663" y="5634038"/>
          <p14:tracePt t="43915" x="9753600" y="5634038"/>
          <p14:tracePt t="43922" x="9771063" y="5634038"/>
          <p14:tracePt t="43931" x="9796463" y="5634038"/>
          <p14:tracePt t="43941" x="9804400" y="5634038"/>
          <p14:tracePt t="43948" x="9821863" y="5634038"/>
          <p14:tracePt t="43955" x="9829800" y="5634038"/>
          <p14:tracePt t="43962" x="9839325" y="5634038"/>
          <p14:tracePt t="43971" x="9855200" y="5634038"/>
          <p14:tracePt t="43989" x="9864725" y="5634038"/>
          <p14:tracePt t="43995" x="9872663" y="5634038"/>
          <p14:tracePt t="44010" x="9890125" y="5634038"/>
          <p14:tracePt t="44019" x="9898063" y="5634038"/>
          <p14:tracePt t="44035" x="9906000" y="5634038"/>
          <p14:tracePt t="44043" x="9915525" y="5634038"/>
          <p14:tracePt t="44051" x="9923463" y="5634038"/>
          <p14:tracePt t="44068" x="9931400" y="5634038"/>
          <p14:tracePt t="44083" x="9940925" y="5634038"/>
          <p14:tracePt t="44180" x="9948863" y="5634038"/>
          <p14:tracePt t="44188" x="9956800" y="5634038"/>
          <p14:tracePt t="44195" x="9966325" y="5634038"/>
          <p14:tracePt t="44211" x="9974263" y="5634038"/>
          <p14:tracePt t="44227" x="9983788" y="5634038"/>
          <p14:tracePt t="44251" x="9999663" y="5634038"/>
          <p14:tracePt t="44260" x="10009188" y="5634038"/>
          <p14:tracePt t="44275" x="10017125" y="5634038"/>
          <p14:tracePt t="44282" x="10025063" y="5634038"/>
          <p14:tracePt t="44307" x="10034588" y="5634038"/>
          <p14:tracePt t="44339" x="10042525" y="5634038"/>
          <p14:tracePt t="44356" x="10050463" y="5634038"/>
          <p14:tracePt t="44372" x="10059988" y="5641975"/>
          <p14:tracePt t="44388" x="10067925" y="5641975"/>
          <p14:tracePt t="44404" x="10075863" y="5641975"/>
          <p14:tracePt t="44410" x="10093325" y="5641975"/>
          <p14:tracePt t="44435" x="10101263" y="5641975"/>
          <p14:tracePt t="44459" x="10110788" y="5641975"/>
          <p14:tracePt t="44772" x="10126663" y="5641975"/>
          <p14:tracePt t="44780" x="10136188" y="5641975"/>
          <p14:tracePt t="44795" x="10144125" y="5641975"/>
          <p14:tracePt t="44820" x="10153650" y="5641975"/>
          <p14:tracePt t="44835" x="10153650" y="5634038"/>
          <p14:tracePt t="44843" x="10161588" y="5634038"/>
          <p14:tracePt t="44858" x="10179050" y="5634038"/>
          <p14:tracePt t="44866" x="10186988" y="5634038"/>
          <p14:tracePt t="44874" x="10204450" y="5634038"/>
          <p14:tracePt t="44883" x="10220325" y="5634038"/>
          <p14:tracePt t="44890" x="10229850" y="5634038"/>
          <p14:tracePt t="44899" x="10245725" y="5634038"/>
          <p14:tracePt t="44907" x="10255250" y="5634038"/>
          <p14:tracePt t="44915" x="10271125" y="5634038"/>
          <p14:tracePt t="44922" x="10288588" y="5634038"/>
          <p14:tracePt t="44931" x="10306050" y="5634038"/>
          <p14:tracePt t="44941" x="10331450" y="5634038"/>
          <p14:tracePt t="44946" x="10399713" y="5634038"/>
          <p14:tracePt t="44955" x="10415588" y="5634038"/>
          <p14:tracePt t="44962" x="10442575" y="5626100"/>
          <p14:tracePt t="44971" x="10458450" y="5626100"/>
          <p14:tracePt t="44978" x="10467975" y="5626100"/>
          <p14:tracePt t="44988" x="10475913" y="5626100"/>
          <p14:tracePt t="44995" x="10483850" y="5626100"/>
          <p14:tracePt t="45002" x="10493375" y="5626100"/>
          <p14:tracePt t="45011" x="10501313" y="5626100"/>
          <p14:tracePt t="45020" x="10509250" y="5626100"/>
          <p14:tracePt t="45027" x="10526713" y="5616575"/>
          <p14:tracePt t="45035" x="10534650" y="5616575"/>
          <p14:tracePt t="45043" x="10544175" y="5608638"/>
          <p14:tracePt t="45051" x="10560050" y="5608638"/>
          <p14:tracePt t="45058" x="10577513" y="5608638"/>
          <p14:tracePt t="45067" x="10585450" y="5608638"/>
          <p14:tracePt t="45076" x="10602913" y="5608638"/>
          <p14:tracePt t="45082" x="10612438" y="5608638"/>
          <p14:tracePt t="45090" x="10628313" y="5608638"/>
          <p14:tracePt t="45098" x="10645775" y="5608638"/>
          <p14:tracePt t="45107" x="10653713" y="5608638"/>
          <p14:tracePt t="45115" x="10663238" y="5608638"/>
          <p14:tracePt t="45131" x="10671175" y="5608638"/>
          <p14:tracePt t="45138" x="10679113" y="5608638"/>
          <p14:tracePt t="45146" x="10696575" y="5608638"/>
          <p14:tracePt t="45156" x="10704513" y="5608638"/>
          <p14:tracePt t="45162" x="10721975" y="5608638"/>
          <p14:tracePt t="45173" x="10764838" y="5608638"/>
          <p14:tracePt t="45179" x="10772775" y="5608638"/>
          <p14:tracePt t="45188" x="10790238" y="5600700"/>
          <p14:tracePt t="45195" x="10798175" y="5600700"/>
          <p14:tracePt t="45205" x="10807700" y="5600700"/>
          <p14:tracePt t="45211" x="10815638" y="5600700"/>
          <p14:tracePt t="45221" x="10823575" y="5600700"/>
          <p14:tracePt t="46068" x="10823575" y="5591175"/>
          <p14:tracePt t="46082" x="10823575" y="5583238"/>
          <p14:tracePt t="46090" x="10823575" y="5575300"/>
          <p14:tracePt t="46651" x="10823575" y="5557838"/>
          <p14:tracePt t="46669" x="10823575" y="5549900"/>
          <p14:tracePt t="47442" x="10815638" y="5549900"/>
          <p14:tracePt t="47450" x="10807700" y="5549900"/>
          <p14:tracePt t="47458" x="10772775" y="5540375"/>
          <p14:tracePt t="47467" x="10721975" y="5524500"/>
          <p14:tracePt t="47474" x="10493375" y="5438775"/>
          <p14:tracePt t="47482" x="10356850" y="5387975"/>
          <p14:tracePt t="47490" x="10169525" y="5319713"/>
          <p14:tracePt t="47500" x="9872663" y="5200650"/>
          <p14:tracePt t="47506" x="9540875" y="5073650"/>
          <p14:tracePt t="47515" x="9132888" y="4894263"/>
          <p14:tracePt t="47522" x="8691563" y="4716463"/>
          <p14:tracePt t="47530" x="8189913" y="4529138"/>
          <p14:tracePt t="47538" x="7688263" y="4316413"/>
          <p14:tracePt t="47546" x="7145338" y="4130675"/>
          <p14:tracePt t="47555" x="6618288" y="3917950"/>
          <p14:tracePt t="47570" x="6091238" y="3705225"/>
          <p14:tracePt t="47578" x="5565775" y="3517900"/>
          <p14:tracePt t="47586" x="5046663" y="3330575"/>
          <p14:tracePt t="47594" x="4519613" y="3144838"/>
          <p14:tracePt t="47604" x="4027488" y="2957513"/>
          <p14:tracePt t="47610" x="3551238" y="2770188"/>
          <p14:tracePt t="47619" x="3074988" y="2541588"/>
          <p14:tracePt t="47626" x="2608263" y="2319338"/>
          <p14:tracePt t="47638" x="2124075" y="2047875"/>
          <p14:tracePt t="47643" x="1665288" y="1751013"/>
          <p14:tracePt t="47651" x="1155700" y="1452563"/>
          <p14:tracePt t="47658" x="611188" y="1130300"/>
          <p14:tracePt t="47667" x="42863" y="808038"/>
          <p14:tracePt t="50602" x="4987925" y="230188"/>
          <p14:tracePt t="50602" x="5692775" y="365125"/>
          <p14:tracePt t="50602" x="6430963" y="501650"/>
          <p14:tracePt t="50602" x="7162800" y="636588"/>
          <p14:tracePt t="50602" x="7893050" y="722313"/>
          <p14:tracePt t="50602" x="8564563" y="790575"/>
          <p14:tracePt t="50602" x="9201150" y="833438"/>
          <p14:tracePt t="50602" x="9728200" y="849313"/>
          <p14:tracePt t="50602" x="10161588" y="849313"/>
          <p14:tracePt t="50602" x="10534650" y="849313"/>
          <p14:tracePt t="50602" x="10823575" y="849313"/>
          <p14:tracePt t="50602" x="11036300" y="833438"/>
          <p14:tracePt t="50602" x="11198225" y="815975"/>
          <p14:tracePt t="50602" x="11333163" y="790575"/>
          <p14:tracePt t="50602" x="11452225" y="773113"/>
          <p14:tracePt t="50602" x="11555413" y="747713"/>
          <p14:tracePt t="50602" x="11657013" y="704850"/>
          <p14:tracePt t="50602" x="11895138" y="595313"/>
          <p14:tracePt t="50602" x="11953875" y="569913"/>
          <p14:tracePt t="50602" x="12004675" y="560388"/>
          <p14:tracePt t="50602" x="12004675" y="552450"/>
          <p14:tracePt t="50602" x="12014200" y="552450"/>
          <p14:tracePt t="50602" x="12022138" y="552450"/>
          <p14:tracePt t="50602" x="12039600" y="552450"/>
          <p14:tracePt t="50602" x="12090400" y="577850"/>
          <p14:tracePt t="50602" x="12141200" y="628650"/>
          <p14:tracePt t="50602" x="11920538" y="5430838"/>
          <p14:tracePt t="50602" x="11766550" y="5481638"/>
          <p14:tracePt t="50602" x="11614150" y="5532438"/>
          <p14:tracePt t="50602" x="11053763" y="5616575"/>
          <p14:tracePt t="50602" x="10866438" y="5641975"/>
          <p14:tracePt t="50602" x="10679113" y="5651500"/>
          <p14:tracePt t="50602" x="10467975" y="5668963"/>
          <p14:tracePt t="50602" x="10313988" y="5668963"/>
          <p14:tracePt t="50602" x="10161588" y="5668963"/>
          <p14:tracePt t="50602" x="10017125" y="5668963"/>
          <p14:tracePt t="50602" x="9880600" y="5641975"/>
          <p14:tracePt t="50602" x="9745663" y="5608638"/>
          <p14:tracePt t="50602" x="9617075" y="5557838"/>
          <p14:tracePt t="50602" x="9472613" y="5507038"/>
          <p14:tracePt t="50602" x="9337675" y="5446713"/>
          <p14:tracePt t="50602" x="9167813" y="5370513"/>
          <p14:tracePt t="50602" x="8972550" y="5268913"/>
          <p14:tracePt t="50602" x="8777288" y="5157788"/>
          <p14:tracePt t="50602" x="8555038" y="5048250"/>
          <p14:tracePt t="50602" x="8326438" y="4903788"/>
          <p14:tracePt t="50602" x="8096250" y="4749800"/>
          <p14:tracePt t="50602" x="7893050" y="4614863"/>
          <p14:tracePt t="50602" x="7680325" y="4452938"/>
          <p14:tracePt t="50602" x="7527925" y="4308475"/>
          <p14:tracePt t="50602" x="7391400" y="4189413"/>
          <p14:tracePt t="50602" x="7289800" y="4062413"/>
          <p14:tracePt t="50602" x="7213600" y="3943350"/>
          <p14:tracePt t="50602" x="7153275" y="3849688"/>
          <p14:tracePt t="50602" x="7127875" y="3748088"/>
          <p14:tracePt t="50602" x="7127875" y="3679825"/>
          <p14:tracePt t="50602" x="7127875" y="3611563"/>
          <p14:tracePt t="50602" x="7153275" y="3535363"/>
          <p14:tracePt t="50602" x="7204075" y="3467100"/>
          <p14:tracePt t="50602" x="7383463" y="3297238"/>
          <p14:tracePt t="50602" x="7467600" y="3238500"/>
          <p14:tracePt t="50602" x="7578725" y="3178175"/>
          <p14:tracePt t="50602" x="7697788" y="3119438"/>
          <p14:tracePt t="50602" x="7824788" y="3059113"/>
          <p14:tracePt t="50602" x="7977188" y="3000375"/>
          <p14:tracePt t="50602" x="8156575" y="2932113"/>
          <p14:tracePt t="50602" x="8343900" y="2855913"/>
          <p14:tracePt t="50602" x="8547100" y="2805113"/>
          <p14:tracePt t="50602" x="8777288" y="2736850"/>
          <p14:tracePt t="50602" x="8988425" y="2711450"/>
          <p14:tracePt t="50602" x="9236075" y="2676525"/>
          <p14:tracePt t="50602" x="9498013" y="2676525"/>
          <p14:tracePt t="50602" x="9761538" y="2676525"/>
          <p14:tracePt t="50602" x="10050463" y="2676525"/>
          <p14:tracePt t="50602" x="10280650" y="2676525"/>
          <p14:tracePt t="50602" x="10552113" y="2686050"/>
          <p14:tracePt t="50602" x="10790238" y="2701925"/>
          <p14:tracePt t="50602" x="11036300" y="2736850"/>
          <p14:tracePt t="50602" x="11249025" y="2744788"/>
          <p14:tracePt t="50602" x="11426825" y="2762250"/>
          <p14:tracePt t="50602" x="11571288" y="2787650"/>
          <p14:tracePt t="50602" x="11699875" y="2795588"/>
          <p14:tracePt t="50602" x="11809413" y="2805113"/>
          <p14:tracePt t="50602" x="11911013" y="2820988"/>
          <p14:tracePt t="50602" x="11988800" y="2830513"/>
          <p14:tracePt t="50602" x="12080875" y="2838450"/>
          <p14:tracePt t="50602" x="12133263" y="2871788"/>
          <p14:tracePt t="50602" x="12030075" y="3067050"/>
          <p14:tracePt t="50602" x="11852275" y="3025775"/>
          <p14:tracePt t="50602" x="11588750" y="2965450"/>
          <p14:tracePt t="50602" x="11274425" y="2881313"/>
          <p14:tracePt t="50602" x="10934700" y="2787650"/>
          <p14:tracePt t="50602" x="10526713" y="2668588"/>
          <p14:tracePt t="50602" x="10093325" y="2532063"/>
          <p14:tracePt t="50602" x="9659938" y="2397125"/>
          <p14:tracePt t="50602" x="9167813" y="2227263"/>
          <p14:tracePt t="50602" x="8674100" y="2047875"/>
          <p14:tracePt t="50602" x="8181975" y="1878013"/>
          <p14:tracePt t="50602" x="7654925" y="1690688"/>
          <p14:tracePt t="50602" x="7102475" y="1504950"/>
          <p14:tracePt t="50602" x="5837238" y="1028700"/>
          <p14:tracePt t="50602" x="5284788" y="841375"/>
          <p14:tracePt t="50602" x="4765675" y="654050"/>
          <p14:tracePt t="50602" x="4248150" y="484188"/>
          <p14:tracePt t="50602" x="3756025" y="339725"/>
          <p14:tracePt t="50602" x="3322638" y="203200"/>
          <p14:tracePt t="50602" x="2914650" y="68263"/>
          <p14:tracePt t="50602" x="1503363" y="7938"/>
          <p14:tracePt t="50602" x="1503363" y="17463"/>
          <p14:tracePt t="50602" x="1503363" y="25400"/>
          <p14:tracePt t="50602" x="1512888" y="25400"/>
          <p14:tracePt t="50602" x="1512888" y="33338"/>
          <p14:tracePt t="50602" x="1512888" y="42863"/>
          <p14:tracePt t="50602" x="1512888" y="50800"/>
          <p14:tracePt t="50602" x="1512888" y="58738"/>
          <p14:tracePt t="50602" x="1512888" y="68263"/>
          <p14:tracePt t="50602" x="1512888" y="85725"/>
          <p14:tracePt t="50602" x="1512888" y="93663"/>
          <p14:tracePt t="50602" x="1512888" y="111125"/>
          <p14:tracePt t="50602" x="1512888" y="127000"/>
          <p14:tracePt t="50602" x="1512888" y="136525"/>
          <p14:tracePt t="50602" x="1520825" y="144463"/>
          <p14:tracePt t="50602" x="1520825" y="152400"/>
          <p14:tracePt t="50602" x="1520825" y="161925"/>
          <p14:tracePt t="50602" x="1520825" y="169863"/>
          <p14:tracePt t="50602" x="1520825" y="177800"/>
          <p14:tracePt t="50602" x="1520825" y="187325"/>
          <p14:tracePt t="50602" x="1520825" y="195263"/>
          <p14:tracePt t="50602" x="1520825" y="203200"/>
          <p14:tracePt t="50602" x="1520825" y="212725"/>
          <p14:tracePt t="50602" x="1520825" y="220663"/>
          <p14:tracePt t="50602" x="1520825" y="230188"/>
          <p14:tracePt t="50602" x="1520825" y="238125"/>
          <p14:tracePt t="50602" x="1520825" y="246063"/>
          <p14:tracePt t="50602" x="1520825" y="255588"/>
          <p14:tracePt t="50602" x="1520825" y="263525"/>
          <p14:tracePt t="50602" x="1520825" y="271463"/>
          <p14:tracePt t="50602" x="1520825" y="280988"/>
          <p14:tracePt t="50602" x="1520825" y="288925"/>
          <p14:tracePt t="50602" x="1520825" y="296863"/>
          <p14:tracePt t="50602" x="1520825" y="306388"/>
          <p14:tracePt t="50602" x="1520825" y="314325"/>
          <p14:tracePt t="50602" x="1520825" y="322263"/>
          <p14:tracePt t="50602" x="1520825" y="331788"/>
          <p14:tracePt t="50602" x="1520825" y="339725"/>
          <p14:tracePt t="50602" x="1520825" y="347663"/>
          <p14:tracePt t="50602" x="1528763" y="347663"/>
          <p14:tracePt t="50602" x="1538288" y="365125"/>
          <p14:tracePt t="50602" x="1563688" y="374650"/>
          <p14:tracePt t="50602" x="1622425" y="390525"/>
          <p14:tracePt t="50602" x="1647825" y="400050"/>
          <p14:tracePt t="50602" x="1665288" y="407988"/>
          <p14:tracePt t="50602" x="1698625" y="415925"/>
          <p14:tracePt t="50602" x="1724025" y="433388"/>
          <p14:tracePt t="50602" x="1758950" y="450850"/>
          <p14:tracePt t="50602" x="1792288" y="450850"/>
          <p14:tracePt t="50602" x="1835150" y="476250"/>
          <p14:tracePt t="50602" x="1885950" y="492125"/>
          <p14:tracePt t="50602" x="1936750" y="509588"/>
          <p14:tracePt t="50602" x="1997075" y="534988"/>
          <p14:tracePt t="50602" x="2055813" y="552450"/>
          <p14:tracePt t="50602" x="2132013" y="585788"/>
          <p14:tracePt t="50602" x="2217738" y="603250"/>
          <p14:tracePt t="50602" x="2319338" y="646113"/>
          <p14:tracePt t="50602" x="2430463" y="679450"/>
          <p14:tracePt t="50602" x="2540000" y="714375"/>
          <p14:tracePt t="50602" x="2668588" y="730250"/>
          <p14:tracePt t="50602" x="2803525" y="773113"/>
          <p14:tracePt t="50602" x="2947988" y="808038"/>
          <p14:tracePt t="50602" x="3092450" y="858838"/>
          <p14:tracePt t="50602" x="3236913" y="892175"/>
          <p14:tracePt t="50602" x="3381375" y="942975"/>
          <p14:tracePt t="50602" x="3508375" y="977900"/>
          <p14:tracePt t="50602" x="3670300" y="1011238"/>
          <p14:tracePt t="50602" x="3822700" y="1062038"/>
          <p14:tracePt t="50602" x="3976688" y="1112838"/>
          <p14:tracePt t="50602" x="4103688" y="1155700"/>
          <p14:tracePt t="50602" x="4256088" y="1206500"/>
          <p14:tracePt t="50602" x="4775200" y="1376363"/>
          <p14:tracePt t="50602" x="4919663" y="1427163"/>
          <p14:tracePt t="50602" x="5054600" y="1462088"/>
          <p14:tracePt t="50602" x="5165725" y="1495425"/>
          <p14:tracePt t="50602" x="5284788" y="1546225"/>
          <p14:tracePt t="50602" x="5386388" y="1581150"/>
          <p14:tracePt t="50602" x="5487988" y="1622425"/>
          <p14:tracePt t="50602" x="5599113" y="1665288"/>
          <p14:tracePt t="50602" x="5683250" y="1725613"/>
          <p14:tracePt t="50602" x="5794375" y="1776413"/>
          <p14:tracePt t="50602" x="5895975" y="1827213"/>
          <p14:tracePt t="50602" x="5997575" y="1878013"/>
          <p14:tracePt t="50602" x="6100763" y="1920875"/>
          <p14:tracePt t="50602" x="6210300" y="1979613"/>
          <p14:tracePt t="50602" x="6311900" y="2022475"/>
          <p14:tracePt t="50602" x="6397625" y="2082800"/>
          <p14:tracePt t="50602" x="6491288" y="2124075"/>
          <p14:tracePt t="50602" x="6584950" y="2184400"/>
          <p14:tracePt t="50602" x="6661150" y="2227263"/>
          <p14:tracePt t="50602" x="6737350" y="2278063"/>
          <p14:tracePt t="50602" x="6797675" y="2319338"/>
          <p14:tracePt t="50602" x="6856413" y="2371725"/>
          <p14:tracePt t="50602" x="6907213" y="2413000"/>
          <p14:tracePt t="50602" x="6967538" y="2463800"/>
          <p14:tracePt t="50602" x="7018338" y="2516188"/>
          <p14:tracePt t="50602" x="7085013" y="2592388"/>
          <p14:tracePt t="50602" x="7145338" y="2660650"/>
          <p14:tracePt t="50602" x="7221538" y="2727325"/>
          <p14:tracePt t="50602" x="7400925" y="2914650"/>
          <p14:tracePt t="50602" x="7467600" y="3000375"/>
          <p14:tracePt t="50602" x="7518400" y="3076575"/>
          <p14:tracePt t="50602" x="7578725" y="3135313"/>
          <p14:tracePt t="50602" x="7621588" y="3228975"/>
          <p14:tracePt t="50602" x="7680325" y="3322638"/>
          <p14:tracePt t="50602" x="7715250" y="3424238"/>
          <p14:tracePt t="50602" x="7756525" y="3543300"/>
          <p14:tracePt t="50602" x="7791450" y="3654425"/>
          <p14:tracePt t="50602" x="7816850" y="3773488"/>
          <p14:tracePt t="50602" x="7816850" y="3883025"/>
          <p14:tracePt t="50602" x="7842250" y="3976688"/>
          <p14:tracePt t="50602" x="7850188" y="4070350"/>
          <p14:tracePt t="50602" x="7859713" y="4130675"/>
          <p14:tracePt t="50602" x="7867650" y="4206875"/>
          <p14:tracePt t="50602" x="7893050" y="4283075"/>
          <p14:tracePt t="50602" x="7910513" y="4325938"/>
          <p14:tracePt t="50602" x="7918450" y="4359275"/>
          <p14:tracePt t="50602" x="7926388" y="4394200"/>
          <p14:tracePt t="50602" x="7935913" y="4410075"/>
          <p14:tracePt t="50602" x="7935913" y="4419600"/>
          <p14:tracePt t="50602" x="7935913" y="4427538"/>
          <p14:tracePt t="50602" x="7935913" y="4435475"/>
          <p14:tracePt t="50602" x="7935913" y="4445000"/>
          <p14:tracePt t="50602" x="7935913" y="4452938"/>
          <p14:tracePt t="50602" x="7935913" y="4460875"/>
          <p14:tracePt t="50602" x="7943850" y="4460875"/>
          <p14:tracePt t="50602" x="7969250" y="4460875"/>
          <p14:tracePt t="50602" x="7986713" y="4460875"/>
          <p14:tracePt t="50602" x="8004175" y="4460875"/>
          <p14:tracePt t="50602" x="8029575" y="4452938"/>
          <p14:tracePt t="50602" x="8054975" y="4452938"/>
          <p14:tracePt t="50602" x="8080375" y="4452938"/>
          <p14:tracePt t="50602" x="8113713" y="4445000"/>
          <p14:tracePt t="50602" x="8174038" y="4435475"/>
          <p14:tracePt t="50602" x="8240713" y="4402138"/>
          <p14:tracePt t="50602" x="8318500" y="4368800"/>
          <p14:tracePt t="50602" x="8377238" y="4316413"/>
          <p14:tracePt t="50602" x="8453438" y="4249738"/>
          <p14:tracePt t="50602" x="8521700" y="4171950"/>
          <p14:tracePt t="50602" x="8605838" y="4113213"/>
          <p14:tracePt t="50602" x="8666163" y="4070350"/>
          <p14:tracePt t="50602" x="8759825" y="4037013"/>
          <p14:tracePt t="50602" x="8869363" y="4002088"/>
          <p14:tracePt t="50602" x="9150350" y="3908425"/>
          <p14:tracePt t="50602" x="9312275" y="3883025"/>
          <p14:tracePt t="50602" x="9523413" y="3857625"/>
          <p14:tracePt t="50602" x="9796463" y="3841750"/>
          <p14:tracePt t="50602" x="10144125" y="3824288"/>
          <p14:tracePt t="50602" x="10518775" y="3824288"/>
          <p14:tracePt t="50602" x="10952163" y="3824288"/>
          <p14:tracePt t="50602" x="11360150" y="3824288"/>
          <p14:tracePt t="50602" x="11758613" y="3824288"/>
          <p14:tracePt t="50602" x="12106275" y="3824288"/>
          <p14:tracePt t="50602" x="11079163" y="2762250"/>
          <p14:tracePt t="50602" x="10348913" y="2413000"/>
          <p14:tracePt t="50602" x="9532938" y="2047875"/>
          <p14:tracePt t="50602" x="8683625" y="1649413"/>
          <p14:tracePt t="50602" x="6788150" y="781050"/>
          <p14:tracePt t="50602" x="5946775" y="433388"/>
          <p14:tracePt t="50602" x="5191125" y="111125"/>
        </p14:tracePtLst>
      </p14:laserTrace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021425" y="329899"/>
            <a:ext cx="8911687" cy="679751"/>
          </a:xfrm>
        </p:spPr>
        <p:txBody>
          <a:bodyPr>
            <a:normAutofit/>
          </a:bodyPr>
          <a:lstStyle/>
          <a:p>
            <a:r>
              <a:rPr lang="ja-JP" altLang="ja-JP" b="1" dirty="0">
                <a:solidFill>
                  <a:srgbClr val="00B050"/>
                </a:solidFill>
              </a:rPr>
              <a:t>事故報告について</a:t>
            </a:r>
            <a:r>
              <a:rPr lang="ja-JP" altLang="en-US" b="1" dirty="0">
                <a:solidFill>
                  <a:srgbClr val="00B050"/>
                </a:solidFill>
              </a:rPr>
              <a:t>①</a:t>
            </a:r>
            <a:endParaRPr kumimoji="1" lang="ja-JP" altLang="en-US" b="1" dirty="0">
              <a:solidFill>
                <a:srgbClr val="00B050"/>
              </a:solidFill>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18</a:t>
            </a:fld>
            <a:endParaRPr kumimoji="1" lang="ja-JP" altLang="en-US"/>
          </a:p>
        </p:txBody>
      </p:sp>
      <p:sp>
        <p:nvSpPr>
          <p:cNvPr id="9" name="テキスト ボックス 8">
            <a:extLst>
              <a:ext uri="{FF2B5EF4-FFF2-40B4-BE49-F238E27FC236}">
                <a16:creationId xmlns:a16="http://schemas.microsoft.com/office/drawing/2014/main" id="{AE831EA0-CB38-4B3A-AAF5-6DC88911D898}"/>
              </a:ext>
            </a:extLst>
          </p:cNvPr>
          <p:cNvSpPr txBox="1"/>
          <p:nvPr/>
        </p:nvSpPr>
        <p:spPr>
          <a:xfrm>
            <a:off x="2070099" y="1152907"/>
            <a:ext cx="8231188" cy="400110"/>
          </a:xfrm>
          <a:prstGeom prst="rect">
            <a:avLst/>
          </a:prstGeom>
          <a:noFill/>
        </p:spPr>
        <p:txBody>
          <a:bodyPr wrap="square" rtlCol="0">
            <a:spAutoFit/>
          </a:bodyPr>
          <a:lstStyle/>
          <a:p>
            <a:r>
              <a:rPr kumimoji="1" lang="ja-JP" altLang="en-US" sz="2000" dirty="0"/>
              <a:t>事業所で以下の事故等が発生し場合は、市へ報告をお願いします</a:t>
            </a:r>
            <a:r>
              <a:rPr kumimoji="1" lang="ja-JP" altLang="en-US" dirty="0"/>
              <a:t>。</a:t>
            </a:r>
          </a:p>
        </p:txBody>
      </p:sp>
      <p:graphicFrame>
        <p:nvGraphicFramePr>
          <p:cNvPr id="14" name="表 14">
            <a:extLst>
              <a:ext uri="{FF2B5EF4-FFF2-40B4-BE49-F238E27FC236}">
                <a16:creationId xmlns:a16="http://schemas.microsoft.com/office/drawing/2014/main" id="{23AB49FB-CA0D-4D9F-8C39-E464F09BB3B0}"/>
              </a:ext>
            </a:extLst>
          </p:cNvPr>
          <p:cNvGraphicFramePr>
            <a:graphicFrameLocks noGrp="1"/>
          </p:cNvGraphicFramePr>
          <p:nvPr>
            <p:ph idx="1"/>
          </p:nvPr>
        </p:nvGraphicFramePr>
        <p:xfrm>
          <a:off x="1876425" y="1846675"/>
          <a:ext cx="9191625" cy="4119880"/>
        </p:xfrm>
        <a:graphic>
          <a:graphicData uri="http://schemas.openxmlformats.org/drawingml/2006/table">
            <a:tbl>
              <a:tblPr firstRow="1" bandRow="1">
                <a:tableStyleId>{5C22544A-7EE6-4342-B048-85BDC9FD1C3A}</a:tableStyleId>
              </a:tblPr>
              <a:tblGrid>
                <a:gridCol w="3638550">
                  <a:extLst>
                    <a:ext uri="{9D8B030D-6E8A-4147-A177-3AD203B41FA5}">
                      <a16:colId xmlns:a16="http://schemas.microsoft.com/office/drawing/2014/main" val="2713507931"/>
                    </a:ext>
                  </a:extLst>
                </a:gridCol>
                <a:gridCol w="5553075">
                  <a:extLst>
                    <a:ext uri="{9D8B030D-6E8A-4147-A177-3AD203B41FA5}">
                      <a16:colId xmlns:a16="http://schemas.microsoft.com/office/drawing/2014/main" val="155291990"/>
                    </a:ext>
                  </a:extLst>
                </a:gridCol>
              </a:tblGrid>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種別</a:t>
                      </a:r>
                    </a:p>
                  </a:txBody>
                  <a:tcPr/>
                </a:tc>
                <a:tc>
                  <a:txBody>
                    <a:bodyPr/>
                    <a:lstStyle/>
                    <a:p>
                      <a:r>
                        <a:rPr kumimoji="1" lang="ja-JP" altLang="en-US" dirty="0"/>
                        <a:t>説明</a:t>
                      </a:r>
                    </a:p>
                  </a:txBody>
                  <a:tcPr/>
                </a:tc>
                <a:extLst>
                  <a:ext uri="{0D108BD9-81ED-4DB2-BD59-A6C34878D82A}">
                    <a16:rowId xmlns:a16="http://schemas.microsoft.com/office/drawing/2014/main" val="4161709727"/>
                  </a:ext>
                </a:extLst>
              </a:tr>
              <a:tr h="44694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（１）利用者等の事故等の発生</a:t>
                      </a:r>
                    </a:p>
                  </a:txBody>
                  <a:tcPr/>
                </a:tc>
                <a:tc>
                  <a:txBody>
                    <a:bodyPr/>
                    <a:lstStyle/>
                    <a:p>
                      <a:r>
                        <a:rPr kumimoji="1" lang="ja-JP" altLang="en-US" dirty="0"/>
                        <a:t>死亡、骨折、裂傷、やけど、誤嚥、窒息、誤薬等で医療機関を受診、または入院したもの</a:t>
                      </a:r>
                    </a:p>
                  </a:txBody>
                  <a:tcPr/>
                </a:tc>
                <a:extLst>
                  <a:ext uri="{0D108BD9-81ED-4DB2-BD59-A6C34878D82A}">
                    <a16:rowId xmlns:a16="http://schemas.microsoft.com/office/drawing/2014/main" val="1116248133"/>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（２）感染症等の発生</a:t>
                      </a:r>
                    </a:p>
                  </a:txBody>
                  <a:tcPr/>
                </a:tc>
                <a:tc>
                  <a:txBody>
                    <a:bodyPr/>
                    <a:lstStyle/>
                    <a:p>
                      <a:r>
                        <a:rPr kumimoji="1" lang="ja-JP" altLang="en-US" dirty="0"/>
                        <a:t>感染症（１類、２類、３類、新型インフルエンザ及び指定感染症（新型コロナウィルス）</a:t>
                      </a:r>
                      <a:endParaRPr kumimoji="1" lang="en-US" altLang="ja-JP" dirty="0"/>
                    </a:p>
                    <a:p>
                      <a:r>
                        <a:rPr kumimoji="1" lang="ja-JP" altLang="en-US" dirty="0"/>
                        <a:t>乾癬の発生等利用者等にまん延する恐れのあるもの</a:t>
                      </a:r>
                    </a:p>
                  </a:txBody>
                  <a:tcPr/>
                </a:tc>
                <a:extLst>
                  <a:ext uri="{0D108BD9-81ED-4DB2-BD59-A6C34878D82A}">
                    <a16:rowId xmlns:a16="http://schemas.microsoft.com/office/drawing/2014/main" val="339491073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（３）職員の不祥事</a:t>
                      </a:r>
                    </a:p>
                  </a:txBody>
                  <a:tcPr/>
                </a:tc>
                <a:tc>
                  <a:txBody>
                    <a:bodyPr/>
                    <a:lstStyle/>
                    <a:p>
                      <a:r>
                        <a:rPr kumimoji="1" lang="ja-JP" altLang="en-US" dirty="0"/>
                        <a:t>職員の交通事故、法令違反、及び不祥事、犯罪等に利用者や事業所に損害を与えたもの</a:t>
                      </a:r>
                    </a:p>
                  </a:txBody>
                  <a:tcPr/>
                </a:tc>
                <a:extLst>
                  <a:ext uri="{0D108BD9-81ED-4DB2-BD59-A6C34878D82A}">
                    <a16:rowId xmlns:a16="http://schemas.microsoft.com/office/drawing/2014/main" val="124818759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（４）その他</a:t>
                      </a:r>
                    </a:p>
                  </a:txBody>
                  <a:tcPr/>
                </a:tc>
                <a:tc>
                  <a:txBody>
                    <a:bodyPr/>
                    <a:lstStyle/>
                    <a:p>
                      <a:r>
                        <a:rPr kumimoji="1" lang="ja-JP" altLang="en-US" dirty="0"/>
                        <a:t>利用者の無断外出、虐待の疑い、利用者等の生命・身体に重大な結果を生じるもの、利用者間、家族とのトラブル等のうち収集が難しいと考えられるもの</a:t>
                      </a:r>
                    </a:p>
                  </a:txBody>
                  <a:tcPr/>
                </a:tc>
                <a:extLst>
                  <a:ext uri="{0D108BD9-81ED-4DB2-BD59-A6C34878D82A}">
                    <a16:rowId xmlns:a16="http://schemas.microsoft.com/office/drawing/2014/main" val="3172192383"/>
                  </a:ext>
                </a:extLst>
              </a:tr>
              <a:tr h="370840">
                <a:tc>
                  <a:txBody>
                    <a:bodyPr/>
                    <a:lstStyle/>
                    <a:p>
                      <a:r>
                        <a:rPr kumimoji="1" lang="ja-JP" altLang="en-US" dirty="0"/>
                        <a:t>（５）火災、震災、風水被害</a:t>
                      </a:r>
                    </a:p>
                  </a:txBody>
                  <a:tcPr/>
                </a:tc>
                <a:tc>
                  <a:txBody>
                    <a:bodyPr/>
                    <a:lstStyle/>
                    <a:p>
                      <a:r>
                        <a:rPr kumimoji="1" lang="ja-JP" altLang="en-US" dirty="0"/>
                        <a:t>火災、震災、風水被害による利用者等や職員の人的被害及び施設・設備・敷地等の損壊が発生した場合</a:t>
                      </a:r>
                    </a:p>
                  </a:txBody>
                  <a:tcPr/>
                </a:tc>
                <a:extLst>
                  <a:ext uri="{0D108BD9-81ED-4DB2-BD59-A6C34878D82A}">
                    <a16:rowId xmlns:a16="http://schemas.microsoft.com/office/drawing/2014/main" val="4025022626"/>
                  </a:ext>
                </a:extLst>
              </a:tr>
            </a:tbl>
          </a:graphicData>
        </a:graphic>
      </p:graphicFrame>
      <p:pic>
        <p:nvPicPr>
          <p:cNvPr id="6" name="オーディオ 5">
            <a:hlinkClick r:id="" action="ppaction://media"/>
            <a:extLst>
              <a:ext uri="{FF2B5EF4-FFF2-40B4-BE49-F238E27FC236}">
                <a16:creationId xmlns:a16="http://schemas.microsoft.com/office/drawing/2014/main" id="{09001275-E40F-4646-9BB4-5FD3B69F42C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588314984"/>
      </p:ext>
    </p:extLst>
  </p:cSld>
  <p:clrMapOvr>
    <a:masterClrMapping/>
  </p:clrMapOvr>
  <mc:AlternateContent xmlns:mc="http://schemas.openxmlformats.org/markup-compatibility/2006" xmlns:p14="http://schemas.microsoft.com/office/powerpoint/2010/main">
    <mc:Choice Requires="p14">
      <p:transition spd="slow" p14:dur="2000" advTm="34746"/>
    </mc:Choice>
    <mc:Fallback xmlns="">
      <p:transition spd="slow" advTm="347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3A86A75C-4F4B-4683-9AE1-C65F6400EC91}">
      <p14:laserTraceLst xmlns:p14="http://schemas.microsoft.com/office/powerpoint/2010/main">
        <p14:tracePtLst>
          <p14:tracePt t="5772" x="1571625" y="2711450"/>
          <p14:tracePt t="5869" x="1571625" y="2719388"/>
          <p14:tracePt t="8492" x="1571625" y="2727325"/>
          <p14:tracePt t="8501" x="1571625" y="2736850"/>
          <p14:tracePt t="8515" x="1579563" y="2736850"/>
          <p14:tracePt t="8637" x="1579563" y="2744788"/>
          <p14:tracePt t="8741" x="1589088" y="2744788"/>
          <p14:tracePt t="9435" x="1589088" y="2752725"/>
          <p14:tracePt t="12259" x="1622425" y="2752725"/>
          <p14:tracePt t="12266" x="1639888" y="2752725"/>
          <p14:tracePt t="12275" x="1673225" y="2752725"/>
          <p14:tracePt t="12283" x="1733550" y="2752725"/>
          <p14:tracePt t="12291" x="1792288" y="2762250"/>
          <p14:tracePt t="12298" x="1852613" y="2770188"/>
          <p14:tracePt t="12306" x="1920875" y="2770188"/>
          <p14:tracePt t="12315" x="1987550" y="2770188"/>
          <p14:tracePt t="12323" x="2065338" y="2770188"/>
          <p14:tracePt t="12330" x="2132013" y="2778125"/>
          <p14:tracePt t="12339" x="2208213" y="2778125"/>
          <p14:tracePt t="12348" x="2268538" y="2778125"/>
          <p14:tracePt t="12355" x="2336800" y="2778125"/>
          <p14:tracePt t="12367" x="2405063" y="2778125"/>
          <p14:tracePt t="12371" x="2481263" y="2778125"/>
          <p14:tracePt t="12379" x="2549525" y="2778125"/>
          <p14:tracePt t="12388" x="2651125" y="2778125"/>
          <p14:tracePt t="12397" x="2744788" y="2778125"/>
          <p14:tracePt t="12402" x="2846388" y="2778125"/>
          <p14:tracePt t="12413" x="2965450" y="2795588"/>
          <p14:tracePt t="12419" x="3059113" y="2795588"/>
          <p14:tracePt t="12426" x="3160713" y="2805113"/>
          <p14:tracePt t="12435" x="3262313" y="2805113"/>
          <p14:tracePt t="12442" x="3363913" y="2813050"/>
          <p14:tracePt t="12450" x="3457575" y="2830513"/>
          <p14:tracePt t="12459" x="3551238" y="2838450"/>
          <p14:tracePt t="12475" x="3644900" y="2846388"/>
          <p14:tracePt t="12483" x="3746500" y="2863850"/>
          <p14:tracePt t="12490" x="4035425" y="2922588"/>
          <p14:tracePt t="12499" x="4154488" y="2932113"/>
          <p14:tracePt t="12507" x="4256088" y="2957513"/>
          <p14:tracePt t="12514" x="4349750" y="2965450"/>
          <p14:tracePt t="12523" x="4451350" y="2990850"/>
          <p14:tracePt t="12530" x="4545013" y="3000375"/>
          <p14:tracePt t="12538" x="4630738" y="3000375"/>
          <p14:tracePt t="12548" x="4699000" y="3008313"/>
          <p14:tracePt t="12555" x="4775200" y="3008313"/>
          <p14:tracePt t="12563" x="4826000" y="3008313"/>
          <p14:tracePt t="12571" x="4859338" y="3008313"/>
          <p14:tracePt t="12579" x="4894263" y="3008313"/>
          <p14:tracePt t="12587" x="4902200" y="3008313"/>
          <p14:tracePt t="12595" x="4935538" y="3008313"/>
          <p14:tracePt t="12603" x="4970463" y="3008313"/>
          <p14:tracePt t="12610" x="5003800" y="3000375"/>
          <p14:tracePt t="12619" x="5038725" y="2982913"/>
          <p14:tracePt t="12627" x="5089525" y="2965450"/>
          <p14:tracePt t="12634" x="5132388" y="2957513"/>
          <p14:tracePt t="12643" x="5165725" y="2940050"/>
          <p14:tracePt t="12651" x="5199063" y="2922588"/>
          <p14:tracePt t="12659" x="5224463" y="2906713"/>
          <p14:tracePt t="12667" x="5259388" y="2889250"/>
          <p14:tracePt t="12675" x="5318125" y="2871788"/>
          <p14:tracePt t="12684" x="5353050" y="2863850"/>
          <p14:tracePt t="12691" x="5378450" y="2855913"/>
          <p14:tracePt t="12700" x="5403850" y="2846388"/>
          <p14:tracePt t="12707" x="5437188" y="2838450"/>
          <p14:tracePt t="12715" x="5454650" y="2830513"/>
          <p14:tracePt t="12723" x="5487988" y="2820988"/>
          <p14:tracePt t="12731" x="5513388" y="2813050"/>
          <p14:tracePt t="12739" x="5538788" y="2805113"/>
          <p14:tracePt t="12748" x="5565775" y="2795588"/>
          <p14:tracePt t="12755" x="5591175" y="2787650"/>
          <p14:tracePt t="12764" x="5616575" y="2778125"/>
          <p14:tracePt t="12770" x="5641975" y="2770188"/>
          <p14:tracePt t="12779" x="5649913" y="2770188"/>
          <p14:tracePt t="12786" x="5657850" y="2770188"/>
          <p14:tracePt t="12907" x="5667375" y="2770188"/>
          <p14:tracePt t="12970" x="5667375" y="2762250"/>
          <p14:tracePt t="13035" x="5667375" y="2752725"/>
          <p14:tracePt t="13042" x="5675313" y="2752725"/>
          <p14:tracePt t="13060" x="5683250" y="2752725"/>
          <p14:tracePt t="13075" x="5692775" y="2752725"/>
          <p14:tracePt t="13115" x="5700713" y="2752725"/>
          <p14:tracePt t="13123" x="5708650" y="2752725"/>
          <p14:tracePt t="13131" x="5718175" y="2744788"/>
          <p14:tracePt t="13138" x="5786438" y="2736850"/>
          <p14:tracePt t="13148" x="5811838" y="2727325"/>
          <p14:tracePt t="13165" x="5837238" y="2719388"/>
          <p14:tracePt t="13171" x="5853113" y="2719388"/>
          <p14:tracePt t="13179" x="5880100" y="2711450"/>
          <p14:tracePt t="13187" x="5888038" y="2711450"/>
          <p14:tracePt t="13202" x="5895975" y="2711450"/>
          <p14:tracePt t="13219" x="5913438" y="2711450"/>
          <p14:tracePt t="13235" x="5930900" y="2701925"/>
          <p14:tracePt t="13244" x="5938838" y="2701925"/>
          <p14:tracePt t="13252" x="5946775" y="2701925"/>
          <p14:tracePt t="13260" x="5964238" y="2701925"/>
          <p14:tracePt t="13275" x="5972175" y="2701925"/>
          <p14:tracePt t="13283" x="5981700" y="2701925"/>
          <p14:tracePt t="13290" x="5989638" y="2701925"/>
          <p14:tracePt t="13323" x="5997575" y="2701925"/>
          <p14:tracePt t="13331" x="6007100" y="2701925"/>
          <p14:tracePt t="13357" x="6015038" y="2701925"/>
          <p14:tracePt t="13364" x="6032500" y="2701925"/>
          <p14:tracePt t="13379" x="6049963" y="2701925"/>
          <p14:tracePt t="13389" x="6057900" y="2701925"/>
          <p14:tracePt t="13395" x="6065838" y="2701925"/>
          <p14:tracePt t="13402" x="6075363" y="2701925"/>
          <p14:tracePt t="13411" x="6083300" y="2701925"/>
          <p14:tracePt t="13427" x="6091238" y="2701925"/>
          <p14:tracePt t="13436" x="6100763" y="2701925"/>
          <p14:tracePt t="13467" x="6108700" y="2701925"/>
          <p14:tracePt t="13475" x="6116638" y="2701925"/>
          <p14:tracePt t="13482" x="6126163" y="2701925"/>
          <p14:tracePt t="13491" x="6142038" y="2701925"/>
          <p14:tracePt t="13500" x="6167438" y="2701925"/>
          <p14:tracePt t="13515" x="6184900" y="2701925"/>
          <p14:tracePt t="13523" x="6202363" y="2701925"/>
          <p14:tracePt t="13531" x="6227763" y="2701925"/>
          <p14:tracePt t="13539" x="6235700" y="2701925"/>
          <p14:tracePt t="13549" x="6253163" y="2701925"/>
          <p14:tracePt t="13555" x="6261100" y="2701925"/>
          <p14:tracePt t="13589" x="6270625" y="2701925"/>
          <p14:tracePt t="13611" x="6278563" y="2701925"/>
          <p14:tracePt t="13619" x="6311900" y="2701925"/>
          <p14:tracePt t="13626" x="6338888" y="2701925"/>
          <p14:tracePt t="13634" x="6354763" y="2701925"/>
          <p14:tracePt t="13642" x="6380163" y="2701925"/>
          <p14:tracePt t="13650" x="6397625" y="2701925"/>
          <p14:tracePt t="13658" x="6405563" y="2701925"/>
          <p14:tracePt t="13666" x="6423025" y="2701925"/>
          <p14:tracePt t="13674" x="6430963" y="2701925"/>
          <p14:tracePt t="13682" x="6440488" y="2701925"/>
          <p14:tracePt t="13691" x="6448425" y="2701925"/>
          <p14:tracePt t="13707" x="6456363" y="2701925"/>
          <p14:tracePt t="13715" x="6465888" y="2701925"/>
          <p14:tracePt t="13723" x="6473825" y="2701925"/>
          <p14:tracePt t="13734" x="6483350" y="2701925"/>
          <p14:tracePt t="13739" x="6499225" y="2701925"/>
          <p14:tracePt t="13747" x="6524625" y="2701925"/>
          <p14:tracePt t="13755" x="6534150" y="2701925"/>
          <p14:tracePt t="13764" x="6559550" y="2711450"/>
          <p14:tracePt t="13770" x="6584950" y="2711450"/>
          <p14:tracePt t="13783" x="6600825" y="2711450"/>
          <p14:tracePt t="13787" x="6618288" y="2711450"/>
          <p14:tracePt t="13795" x="6626225" y="2711450"/>
          <p14:tracePt t="13803" x="6643688" y="2711450"/>
          <p14:tracePt t="13810" x="6653213" y="2711450"/>
          <p14:tracePt t="13831" x="6661150" y="2711450"/>
          <p14:tracePt t="13835" x="6669088" y="2711450"/>
          <p14:tracePt t="13851" x="6678613" y="2711450"/>
          <p14:tracePt t="13859" x="6704013" y="2711450"/>
          <p14:tracePt t="13867" x="6711950" y="2711450"/>
          <p14:tracePt t="13876" x="6729413" y="2711450"/>
          <p14:tracePt t="13883" x="6754813" y="2711450"/>
          <p14:tracePt t="13891" x="6762750" y="2711450"/>
          <p14:tracePt t="13899" x="6780213" y="2711450"/>
          <p14:tracePt t="13907" x="6788150" y="2711450"/>
          <p14:tracePt t="13924" x="6797675" y="2711450"/>
          <p14:tracePt t="13931" x="6805613" y="2711450"/>
          <p14:tracePt t="13948" x="6813550" y="2711450"/>
          <p14:tracePt t="13955" x="6823075" y="2711450"/>
          <p14:tracePt t="13965" x="6831013" y="2711450"/>
          <p14:tracePt t="13972" x="6848475" y="2711450"/>
          <p14:tracePt t="13981" x="6873875" y="2711450"/>
          <p14:tracePt t="13986" x="6889750" y="2711450"/>
          <p14:tracePt t="13996" x="6915150" y="2711450"/>
          <p14:tracePt t="14003" x="6942138" y="2711450"/>
          <p14:tracePt t="14011" x="6958013" y="2711450"/>
          <p14:tracePt t="14018" x="6975475" y="2711450"/>
          <p14:tracePt t="14027" x="7000875" y="2711450"/>
          <p14:tracePt t="14034" x="7008813" y="2711450"/>
          <p14:tracePt t="14043" x="7026275" y="2711450"/>
          <p14:tracePt t="14050" x="7034213" y="2711450"/>
          <p14:tracePt t="14068" x="7051675" y="2711450"/>
          <p14:tracePt t="14074" x="7077075" y="2711450"/>
          <p14:tracePt t="14083" x="7085013" y="2711450"/>
          <p14:tracePt t="14091" x="7094538" y="2711450"/>
          <p14:tracePt t="14098" x="7102475" y="2711450"/>
          <p14:tracePt t="14107" x="7112000" y="2711450"/>
          <p14:tracePt t="14115" x="7119938" y="2711450"/>
          <p14:tracePt t="14123" x="7127875" y="2711450"/>
          <p14:tracePt t="14139" x="7137400" y="2711450"/>
          <p14:tracePt t="14155" x="7145338" y="2711450"/>
          <p14:tracePt t="14389" x="7153275" y="2711450"/>
          <p14:tracePt t="17037" x="7127875" y="2711450"/>
          <p14:tracePt t="17043" x="7094538" y="2711450"/>
          <p14:tracePt t="17051" x="7059613" y="2711450"/>
          <p14:tracePt t="17059" x="7034213" y="2701925"/>
          <p14:tracePt t="17067" x="7000875" y="2701925"/>
          <p14:tracePt t="17075" x="6975475" y="2701925"/>
          <p14:tracePt t="17084" x="6950075" y="2693988"/>
          <p14:tracePt t="17099" x="6932613" y="2693988"/>
          <p14:tracePt t="17107" x="6924675" y="2693988"/>
          <p14:tracePt t="17115" x="6915150" y="2693988"/>
          <p14:tracePt t="17122" x="6899275" y="2693988"/>
          <p14:tracePt t="17131" x="6881813" y="2693988"/>
          <p14:tracePt t="17140" x="6831013" y="2701925"/>
          <p14:tracePt t="17148" x="6813550" y="2701925"/>
          <p14:tracePt t="17155" x="6788150" y="2701925"/>
          <p14:tracePt t="17163" x="6770688" y="2711450"/>
          <p14:tracePt t="17171" x="6754813" y="2711450"/>
          <p14:tracePt t="17180" x="6729413" y="2711450"/>
          <p14:tracePt t="17199" x="6678613" y="2711450"/>
          <p14:tracePt t="17203" x="6643688" y="2711450"/>
          <p14:tracePt t="17214" x="6610350" y="2711450"/>
          <p14:tracePt t="17218" x="6559550" y="2711450"/>
          <p14:tracePt t="17228" x="6499225" y="2711450"/>
          <p14:tracePt t="17234" x="6430963" y="2711450"/>
          <p14:tracePt t="17251" x="6354763" y="2711450"/>
          <p14:tracePt t="17259" x="6296025" y="2711450"/>
          <p14:tracePt t="17268" x="6245225" y="2711450"/>
          <p14:tracePt t="17275" x="6202363" y="2711450"/>
          <p14:tracePt t="17284" x="6167438" y="2711450"/>
          <p14:tracePt t="17292" x="6134100" y="2711450"/>
          <p14:tracePt t="17299" x="6108700" y="2711450"/>
          <p14:tracePt t="17307" x="6100763" y="2711450"/>
          <p14:tracePt t="17314" x="6075363" y="2711450"/>
          <p14:tracePt t="17323" x="6040438" y="2711450"/>
          <p14:tracePt t="17331" x="6024563" y="2719388"/>
          <p14:tracePt t="17339" x="5989638" y="2719388"/>
          <p14:tracePt t="17347" x="5946775" y="2719388"/>
          <p14:tracePt t="17355" x="5913438" y="2719388"/>
          <p14:tracePt t="17363" x="5870575" y="2719388"/>
          <p14:tracePt t="17370" x="5786438" y="2719388"/>
          <p14:tracePt t="17378" x="5761038" y="2719388"/>
          <p14:tracePt t="17386" x="5743575" y="2719388"/>
          <p14:tracePt t="17395" x="5718175" y="2719388"/>
          <p14:tracePt t="17403" x="5708650" y="2719388"/>
          <p14:tracePt t="17413" x="5692775" y="2719388"/>
          <p14:tracePt t="17418" x="5675313" y="2719388"/>
          <p14:tracePt t="17430" x="5667375" y="2719388"/>
          <p14:tracePt t="17436" x="5649913" y="2719388"/>
          <p14:tracePt t="17445" x="5624513" y="2719388"/>
          <p14:tracePt t="17452" x="5616575" y="2719388"/>
          <p14:tracePt t="17461" x="5591175" y="2727325"/>
          <p14:tracePt t="17466" x="5565775" y="2727325"/>
          <p14:tracePt t="17476" x="5538788" y="2727325"/>
          <p14:tracePt t="17482" x="5513388" y="2727325"/>
          <p14:tracePt t="17492" x="5487988" y="2727325"/>
          <p14:tracePt t="17498" x="5472113" y="2727325"/>
          <p14:tracePt t="17508" x="5446713" y="2727325"/>
          <p14:tracePt t="17514" x="5429250" y="2727325"/>
          <p14:tracePt t="17524" x="5411788" y="2727325"/>
          <p14:tracePt t="17531" x="5386388" y="2727325"/>
          <p14:tracePt t="17539" x="5378450" y="2727325"/>
          <p14:tracePt t="17546" x="5360988" y="2727325"/>
          <p14:tracePt t="17555" x="5335588" y="2727325"/>
          <p14:tracePt t="17563" x="5318125" y="2727325"/>
          <p14:tracePt t="17572" x="5302250" y="2727325"/>
          <p14:tracePt t="17580" x="5276850" y="2727325"/>
          <p14:tracePt t="17596" x="5259388" y="2727325"/>
          <p14:tracePt t="17603" x="5216525" y="2727325"/>
          <p14:tracePt t="17613" x="5183188" y="2727325"/>
          <p14:tracePt t="17619" x="5148263" y="2727325"/>
          <p14:tracePt t="17629" x="5114925" y="2727325"/>
          <p14:tracePt t="17637" x="5072063" y="2727325"/>
          <p14:tracePt t="17646" x="5029200" y="2727325"/>
          <p14:tracePt t="17651" x="4987925" y="2727325"/>
          <p14:tracePt t="17660" x="4927600" y="2727325"/>
          <p14:tracePt t="17667" x="4884738" y="2719388"/>
          <p14:tracePt t="17675" x="4843463" y="2719388"/>
          <p14:tracePt t="17684" x="4808538" y="2711450"/>
          <p14:tracePt t="17691" x="4783138" y="2711450"/>
          <p14:tracePt t="17698" x="4765675" y="2711450"/>
          <p14:tracePt t="17715" x="4749800" y="2701925"/>
          <p14:tracePt t="17723" x="4740275" y="2701925"/>
          <p14:tracePt t="17739" x="4732338" y="2701925"/>
          <p14:tracePt t="17747" x="4724400" y="2701925"/>
          <p14:tracePt t="17755" x="4714875" y="2701925"/>
          <p14:tracePt t="17763" x="4699000" y="2701925"/>
          <p14:tracePt t="17771" x="4689475" y="2701925"/>
          <p14:tracePt t="17779" x="4673600" y="2701925"/>
          <p14:tracePt t="17787" x="4646613" y="2701925"/>
          <p14:tracePt t="17797" x="4638675" y="2701925"/>
          <p14:tracePt t="17804" x="4613275" y="2701925"/>
          <p14:tracePt t="17812" x="4595813" y="2701925"/>
          <p14:tracePt t="17819" x="4554538" y="2693988"/>
          <p14:tracePt t="17828" x="4537075" y="2693988"/>
          <p14:tracePt t="17834" x="4519613" y="2693988"/>
          <p14:tracePt t="17843" x="4503738" y="2693988"/>
          <p14:tracePt t="17850" x="4494213" y="2693988"/>
          <p14:tracePt t="17859" x="4468813" y="2693988"/>
          <p14:tracePt t="17867" x="4460875" y="2693988"/>
          <p14:tracePt t="17875" x="4435475" y="2693988"/>
          <p14:tracePt t="17883" x="4418013" y="2693988"/>
          <p14:tracePt t="17891" x="4400550" y="2693988"/>
          <p14:tracePt t="17899" x="4384675" y="2693988"/>
          <p14:tracePt t="17915" x="4359275" y="2693988"/>
          <p14:tracePt t="17931" x="4349750" y="2693988"/>
          <p14:tracePt t="17939" x="4332288" y="2693988"/>
          <p14:tracePt t="17947" x="4324350" y="2693988"/>
          <p14:tracePt t="17955" x="4316413" y="2693988"/>
          <p14:tracePt t="17962" x="4291013" y="2693988"/>
          <p14:tracePt t="17972" x="4281488" y="2693988"/>
          <p14:tracePt t="17979" x="4256088" y="2693988"/>
          <p14:tracePt t="17987" x="4230688" y="2693988"/>
          <p14:tracePt t="17996" x="4214813" y="2693988"/>
          <p14:tracePt t="18003" x="4187825" y="2701925"/>
          <p14:tracePt t="18013" x="4171950" y="2701925"/>
          <p14:tracePt t="18019" x="4154488" y="2701925"/>
          <p14:tracePt t="18030" x="4129088" y="2701925"/>
          <p14:tracePt t="18035" x="4103688" y="2701925"/>
          <p14:tracePt t="18046" x="4095750" y="2701925"/>
          <p14:tracePt t="18051" x="4070350" y="2711450"/>
          <p14:tracePt t="18059" x="4002088" y="2719388"/>
          <p14:tracePt t="18067" x="3967163" y="2727325"/>
          <p14:tracePt t="18075" x="3933825" y="2736850"/>
          <p14:tracePt t="18083" x="3916363" y="2744788"/>
          <p14:tracePt t="18093" x="3890963" y="2752725"/>
          <p14:tracePt t="18098" x="3865563" y="2762250"/>
          <p14:tracePt t="18107" x="3840163" y="2770188"/>
          <p14:tracePt t="18114" x="3822700" y="2778125"/>
          <p14:tracePt t="18124" x="3797300" y="2778125"/>
          <p14:tracePt t="18130" x="3771900" y="2787650"/>
          <p14:tracePt t="18139" x="3738563" y="2795588"/>
          <p14:tracePt t="18147" x="3721100" y="2805113"/>
          <p14:tracePt t="18155" x="3695700" y="2813050"/>
          <p14:tracePt t="18163" x="3670300" y="2820988"/>
          <p14:tracePt t="18182" x="3636963" y="2830513"/>
          <p14:tracePt t="18187" x="3619500" y="2830513"/>
          <p14:tracePt t="18195" x="3602038" y="2830513"/>
          <p14:tracePt t="18202" x="3602038" y="2838450"/>
          <p14:tracePt t="18211" x="3594100" y="2838450"/>
          <p14:tracePt t="18218" x="3576638" y="2838450"/>
          <p14:tracePt t="18244" x="3559175" y="2846388"/>
          <p14:tracePt t="18260" x="3551238" y="2846388"/>
          <p14:tracePt t="18277" x="3543300" y="2846388"/>
          <p14:tracePt t="18283" x="3533775" y="2846388"/>
          <p14:tracePt t="18292" x="3533775" y="2855913"/>
          <p14:tracePt t="18298" x="3517900" y="2855913"/>
          <p14:tracePt t="18308" x="3508375" y="2855913"/>
          <p14:tracePt t="18315" x="3500438" y="2855913"/>
          <p14:tracePt t="18323" x="3482975" y="2855913"/>
          <p14:tracePt t="18331" x="3475038" y="2855913"/>
          <p14:tracePt t="18339" x="3467100" y="2855913"/>
          <p14:tracePt t="18347" x="3449638" y="2855913"/>
          <p14:tracePt t="18355" x="3441700" y="2855913"/>
          <p14:tracePt t="18363" x="3432175" y="2855913"/>
          <p14:tracePt t="18371" x="3424238" y="2855913"/>
          <p14:tracePt t="18378" x="3406775" y="2855913"/>
          <p14:tracePt t="18388" x="3381375" y="2855913"/>
          <p14:tracePt t="18394" x="3363913" y="2855913"/>
          <p14:tracePt t="18404" x="3348038" y="2855913"/>
          <p14:tracePt t="18411" x="3322638" y="2855913"/>
          <p14:tracePt t="18420" x="3305175" y="2855913"/>
          <p14:tracePt t="18428" x="3279775" y="2855913"/>
          <p14:tracePt t="18436" x="3262313" y="2855913"/>
          <p14:tracePt t="18444" x="3254375" y="2855913"/>
          <p14:tracePt t="18452" x="3244850" y="2855913"/>
          <p14:tracePt t="18460" x="3236913" y="2855913"/>
          <p14:tracePt t="18467" x="3228975" y="2855913"/>
          <p14:tracePt t="18492" x="3219450" y="2855913"/>
          <p14:tracePt t="18515" x="3211513" y="2855913"/>
          <p14:tracePt t="18524" x="3194050" y="2855913"/>
          <p14:tracePt t="18531" x="3186113" y="2855913"/>
          <p14:tracePt t="18539" x="3178175" y="2855913"/>
          <p14:tracePt t="18547" x="3168650" y="2855913"/>
          <p14:tracePt t="18555" x="3160713" y="2855913"/>
          <p14:tracePt t="18572" x="3152775" y="2855913"/>
          <p14:tracePt t="18588" x="3143250" y="2863850"/>
          <p14:tracePt t="18595" x="3143250" y="2871788"/>
          <p14:tracePt t="18603" x="3135313" y="2881313"/>
          <p14:tracePt t="18620" x="3135313" y="2889250"/>
          <p14:tracePt t="18628" x="3135313" y="2897188"/>
          <p14:tracePt t="18660" x="3135313" y="2914650"/>
          <p14:tracePt t="18675" x="3135313" y="2940050"/>
          <p14:tracePt t="18683" x="3135313" y="2965450"/>
          <p14:tracePt t="18692" x="3143250" y="2974975"/>
          <p14:tracePt t="18698" x="3152775" y="3000375"/>
          <p14:tracePt t="18707" x="3160713" y="3025775"/>
          <p14:tracePt t="18714" x="3168650" y="3051175"/>
          <p14:tracePt t="18722" x="3178175" y="3059113"/>
          <p14:tracePt t="18730" x="3186113" y="3076575"/>
          <p14:tracePt t="18739" x="3186113" y="3084513"/>
          <p14:tracePt t="18747" x="3186113" y="3094038"/>
          <p14:tracePt t="18755" x="3186113" y="3101975"/>
          <p14:tracePt t="18763" x="3186113" y="3109913"/>
          <p14:tracePt t="18778" x="3186113" y="3119438"/>
          <p14:tracePt t="18786" x="3186113" y="3127375"/>
          <p14:tracePt t="18803" x="3178175" y="3135313"/>
          <p14:tracePt t="18811" x="3178175" y="3144838"/>
          <p14:tracePt t="18818" x="3168650" y="3144838"/>
          <p14:tracePt t="18829" x="3168650" y="3152775"/>
          <p14:tracePt t="18835" x="3160713" y="3152775"/>
          <p14:tracePt t="18847" x="3152775" y="3152775"/>
          <p14:tracePt t="18851" x="3152775" y="3160713"/>
          <p14:tracePt t="18862" x="3143250" y="3178175"/>
          <p14:tracePt t="18867" x="3127375" y="3186113"/>
          <p14:tracePt t="18876" x="3117850" y="3203575"/>
          <p14:tracePt t="18883" x="3100388" y="3228975"/>
          <p14:tracePt t="18892" x="3092450" y="3263900"/>
          <p14:tracePt t="18898" x="3074988" y="3289300"/>
          <p14:tracePt t="18908" x="3074988" y="3314700"/>
          <p14:tracePt t="18915" x="3067050" y="3340100"/>
          <p14:tracePt t="18931" x="3059113" y="3365500"/>
          <p14:tracePt t="18939" x="3059113" y="3398838"/>
          <p14:tracePt t="18947" x="3049588" y="3416300"/>
          <p14:tracePt t="18955" x="3049588" y="3441700"/>
          <p14:tracePt t="18962" x="3041650" y="3459163"/>
          <p14:tracePt t="18971" x="3033713" y="3475038"/>
          <p14:tracePt t="18978" x="3024188" y="3502025"/>
          <p14:tracePt t="18988" x="3016250" y="3527425"/>
          <p14:tracePt t="18995" x="3008313" y="3543300"/>
          <p14:tracePt t="19003" x="2998788" y="3560763"/>
          <p14:tracePt t="19011" x="2998788" y="3568700"/>
          <p14:tracePt t="19019" x="2990850" y="3578225"/>
          <p14:tracePt t="19077" x="2982913" y="3578225"/>
          <p14:tracePt t="20196" x="2990850" y="3578225"/>
          <p14:tracePt t="20203" x="2990850" y="3568700"/>
          <p14:tracePt t="20211" x="2998788" y="3568700"/>
          <p14:tracePt t="20219" x="3008313" y="3560763"/>
          <p14:tracePt t="20229" x="3016250" y="3552825"/>
          <p14:tracePt t="20235" x="3033713" y="3543300"/>
          <p14:tracePt t="20244" x="3041650" y="3535363"/>
          <p14:tracePt t="20251" x="3059113" y="3527425"/>
          <p14:tracePt t="20261" x="3067050" y="3509963"/>
          <p14:tracePt t="20268" x="3084513" y="3502025"/>
          <p14:tracePt t="20278" x="3117850" y="3475038"/>
          <p14:tracePt t="20283" x="3135313" y="3459163"/>
          <p14:tracePt t="20292" x="3152775" y="3449638"/>
          <p14:tracePt t="20298" x="3168650" y="3441700"/>
          <p14:tracePt t="20324" x="3178175" y="3433763"/>
          <p14:tracePt t="20332" x="3186113" y="3424238"/>
          <p14:tracePt t="20348" x="3203575" y="3416300"/>
          <p14:tracePt t="20354" x="3211513" y="3416300"/>
          <p14:tracePt t="20362" x="3219450" y="3416300"/>
          <p14:tracePt t="20371" x="3236913" y="3416300"/>
          <p14:tracePt t="20379" x="3262313" y="3416300"/>
          <p14:tracePt t="20387" x="3270250" y="3416300"/>
          <p14:tracePt t="20395" x="3297238" y="3408363"/>
          <p14:tracePt t="20403" x="3322638" y="3408363"/>
          <p14:tracePt t="20412" x="3348038" y="3408363"/>
          <p14:tracePt t="20418" x="3381375" y="3408363"/>
          <p14:tracePt t="20427" x="3414713" y="3408363"/>
          <p14:tracePt t="20435" x="3457575" y="3398838"/>
          <p14:tracePt t="20446" x="3500438" y="3398838"/>
          <p14:tracePt t="20451" x="3559175" y="3398838"/>
          <p14:tracePt t="20461" x="3619500" y="3398838"/>
          <p14:tracePt t="20467" x="3687763" y="3398838"/>
          <p14:tracePt t="20477" x="3756025" y="3398838"/>
          <p14:tracePt t="20483" x="3832225" y="3398838"/>
          <p14:tracePt t="20492" x="3900488" y="3398838"/>
          <p14:tracePt t="20499" x="3976688" y="3398838"/>
          <p14:tracePt t="20509" x="4035425" y="3398838"/>
          <p14:tracePt t="20514" x="4171950" y="3424238"/>
          <p14:tracePt t="20523" x="4222750" y="3424238"/>
          <p14:tracePt t="20531" x="4248150" y="3433763"/>
          <p14:tracePt t="20540" x="4281488" y="3433763"/>
          <p14:tracePt t="20546" x="4306888" y="3433763"/>
          <p14:tracePt t="20556" x="4316413" y="3433763"/>
          <p14:tracePt t="21908" x="4316413" y="3441700"/>
          <p14:tracePt t="21915" x="4306888" y="3441700"/>
          <p14:tracePt t="21931" x="4298950" y="3449638"/>
          <p14:tracePt t="21939" x="4298950" y="3459163"/>
          <p14:tracePt t="21946" x="4291013" y="3459163"/>
          <p14:tracePt t="21955" x="4291013" y="3467100"/>
          <p14:tracePt t="21964" x="4281488" y="3475038"/>
          <p14:tracePt t="21971" x="4273550" y="3492500"/>
          <p14:tracePt t="21978" x="4265613" y="3509963"/>
          <p14:tracePt t="21987" x="4256088" y="3535363"/>
          <p14:tracePt t="21995" x="4230688" y="3586163"/>
          <p14:tracePt t="22003" x="4214813" y="3619500"/>
          <p14:tracePt t="22012" x="4197350" y="3646488"/>
          <p14:tracePt t="22019" x="4187825" y="3679825"/>
          <p14:tracePt t="22026" x="4171950" y="3713163"/>
          <p14:tracePt t="22035" x="4162425" y="3748088"/>
          <p14:tracePt t="22043" x="4146550" y="3773488"/>
          <p14:tracePt t="22061" x="4137025" y="3816350"/>
          <p14:tracePt t="22068" x="4129088" y="3857625"/>
          <p14:tracePt t="22075" x="4129088" y="3908425"/>
          <p14:tracePt t="22084" x="4121150" y="3935413"/>
          <p14:tracePt t="22093" x="4121150" y="3986213"/>
          <p14:tracePt t="22099" x="4121150" y="4011613"/>
          <p14:tracePt t="22109" x="4121150" y="4044950"/>
          <p14:tracePt t="22114" x="4121150" y="4070350"/>
          <p14:tracePt t="22124" x="4121150" y="4087813"/>
          <p14:tracePt t="22130" x="4121150" y="4105275"/>
          <p14:tracePt t="22139" x="4121150" y="4121150"/>
          <p14:tracePt t="22155" x="4121150" y="4130675"/>
          <p14:tracePt t="22163" x="4121150" y="4138613"/>
          <p14:tracePt t="22612" x="4137025" y="4138613"/>
          <p14:tracePt t="22620" x="4179888" y="4138613"/>
          <p14:tracePt t="22626" x="4187825" y="4138613"/>
          <p14:tracePt t="22635" x="4205288" y="4138613"/>
          <p14:tracePt t="22644" x="4222750" y="4138613"/>
          <p14:tracePt t="22651" x="4240213" y="4138613"/>
          <p14:tracePt t="22659" x="4265613" y="4138613"/>
          <p14:tracePt t="22667" x="4273550" y="4138613"/>
          <p14:tracePt t="22675" x="4298950" y="4138613"/>
          <p14:tracePt t="22683" x="4324350" y="4138613"/>
          <p14:tracePt t="22691" x="4341813" y="4138613"/>
          <p14:tracePt t="22699" x="4367213" y="4138613"/>
          <p14:tracePt t="22709" x="4384675" y="4138613"/>
          <p14:tracePt t="22715" x="4392613" y="4138613"/>
          <p14:tracePt t="22731" x="4410075" y="4138613"/>
          <p14:tracePt t="22738" x="4418013" y="4138613"/>
          <p14:tracePt t="22746" x="4435475" y="4138613"/>
          <p14:tracePt t="22755" x="4460875" y="4138613"/>
          <p14:tracePt t="22772" x="4476750" y="4138613"/>
          <p14:tracePt t="22779" x="4494213" y="4138613"/>
          <p14:tracePt t="22804" x="4503738" y="4138613"/>
          <p14:tracePt t="22811" x="4511675" y="4138613"/>
          <p14:tracePt t="22826" x="4519613" y="4138613"/>
          <p14:tracePt t="22835" x="4537075" y="4138613"/>
          <p14:tracePt t="22851" x="4579938" y="4138613"/>
          <p14:tracePt t="22859" x="4587875" y="4138613"/>
          <p14:tracePt t="22867" x="4605338" y="4138613"/>
          <p14:tracePt t="22877" x="4613275" y="4138613"/>
          <p14:tracePt t="22883" x="4630738" y="4138613"/>
          <p14:tracePt t="22899" x="4638675" y="4138613"/>
          <p14:tracePt t="22940" x="4646613" y="4138613"/>
          <p14:tracePt t="22948" x="4664075" y="4138613"/>
          <p14:tracePt t="22955" x="4681538" y="4138613"/>
          <p14:tracePt t="22962" x="4714875" y="4138613"/>
          <p14:tracePt t="22972" x="4749800" y="4138613"/>
          <p14:tracePt t="22979" x="4783138" y="4146550"/>
          <p14:tracePt t="22987" x="4826000" y="4156075"/>
          <p14:tracePt t="22995" x="4859338" y="4164013"/>
          <p14:tracePt t="23003" x="4902200" y="4171950"/>
          <p14:tracePt t="23010" x="4935538" y="4171950"/>
          <p14:tracePt t="23019" x="4962525" y="4181475"/>
          <p14:tracePt t="23027" x="4987925" y="4181475"/>
          <p14:tracePt t="23035" x="4995863" y="4181475"/>
          <p14:tracePt t="23043" x="5021263" y="4189413"/>
          <p14:tracePt t="23050" x="5038725" y="4189413"/>
          <p14:tracePt t="23058" x="5054600" y="4189413"/>
          <p14:tracePt t="23077" x="5080000" y="4189413"/>
          <p14:tracePt t="23083" x="5132388" y="4189413"/>
          <p14:tracePt t="23092" x="5148263" y="4189413"/>
          <p14:tracePt t="23098" x="5165725" y="4189413"/>
          <p14:tracePt t="23108" x="5183188" y="4189413"/>
          <p14:tracePt t="23114" x="5191125" y="4189413"/>
          <p14:tracePt t="23123" x="5199063" y="4189413"/>
          <p14:tracePt t="23131" x="5216525" y="4189413"/>
          <p14:tracePt t="23139" x="5233988" y="4189413"/>
          <p14:tracePt t="23146" x="5249863" y="4189413"/>
          <p14:tracePt t="23155" x="5276850" y="4189413"/>
          <p14:tracePt t="23162" x="5310188" y="4189413"/>
          <p14:tracePt t="23170" x="5335588" y="4189413"/>
          <p14:tracePt t="23178" x="5378450" y="4189413"/>
          <p14:tracePt t="23187" x="5411788" y="4189413"/>
          <p14:tracePt t="23194" x="5446713" y="4189413"/>
          <p14:tracePt t="23202" x="5472113" y="4189413"/>
          <p14:tracePt t="23210" x="5487988" y="4189413"/>
          <p14:tracePt t="23218" x="5513388" y="4189413"/>
          <p14:tracePt t="23226" x="5522913" y="4189413"/>
          <p14:tracePt t="23234" x="5538788" y="4189413"/>
          <p14:tracePt t="23242" x="5556250" y="4189413"/>
          <p14:tracePt t="23251" x="5565775" y="4189413"/>
          <p14:tracePt t="23259" x="5581650" y="4189413"/>
          <p14:tracePt t="23267" x="5607050" y="4189413"/>
          <p14:tracePt t="23274" x="5632450" y="4189413"/>
          <p14:tracePt t="23282" x="5675313" y="4189413"/>
          <p14:tracePt t="23291" x="5718175" y="4189413"/>
          <p14:tracePt t="23300" x="5768975" y="4189413"/>
          <p14:tracePt t="23307" x="5811838" y="4189413"/>
          <p14:tracePt t="23315" x="5913438" y="4197350"/>
          <p14:tracePt t="23325" x="5946775" y="4206875"/>
          <p14:tracePt t="23332" x="5956300" y="4214813"/>
          <p14:tracePt t="23340" x="5964238" y="4214813"/>
          <p14:tracePt t="23557" x="5905500" y="4206875"/>
          <p14:tracePt t="23563" x="5870575" y="4206875"/>
          <p14:tracePt t="23572" x="5827713" y="4197350"/>
          <p14:tracePt t="23578" x="5768975" y="4189413"/>
          <p14:tracePt t="23587" x="5726113" y="4181475"/>
          <p14:tracePt t="23595" x="5667375" y="4171950"/>
          <p14:tracePt t="23603" x="5624513" y="4171950"/>
          <p14:tracePt t="23610" x="5556250" y="4156075"/>
          <p14:tracePt t="23619" x="5513388" y="4156075"/>
          <p14:tracePt t="23626" x="5472113" y="4146550"/>
          <p14:tracePt t="23635" x="5437188" y="4146550"/>
          <p14:tracePt t="23642" x="5394325" y="4138613"/>
          <p14:tracePt t="23651" x="5335588" y="4130675"/>
          <p14:tracePt t="23658" x="5276850" y="4121150"/>
          <p14:tracePt t="23667" x="5216525" y="4113213"/>
          <p14:tracePt t="23674" x="5157788" y="4105275"/>
          <p14:tracePt t="23682" x="5097463" y="4087813"/>
          <p14:tracePt t="23690" x="5054600" y="4087813"/>
          <p14:tracePt t="23699" x="5013325" y="4087813"/>
          <p14:tracePt t="23707" x="4978400" y="4079875"/>
          <p14:tracePt t="23715" x="4945063" y="4079875"/>
          <p14:tracePt t="23724" x="4910138" y="4079875"/>
          <p14:tracePt t="23732" x="4884738" y="4079875"/>
          <p14:tracePt t="23739" x="4851400" y="4079875"/>
          <p14:tracePt t="23757" x="4818063" y="4079875"/>
          <p14:tracePt t="23763" x="4783138" y="4079875"/>
          <p14:tracePt t="23772" x="4757738" y="4079875"/>
          <p14:tracePt t="23779" x="4724400" y="4079875"/>
          <p14:tracePt t="23788" x="4681538" y="4079875"/>
          <p14:tracePt t="23794" x="4595813" y="4079875"/>
          <p14:tracePt t="23803" x="4554538" y="4079875"/>
          <p14:tracePt t="23810" x="4519613" y="4079875"/>
          <p14:tracePt t="23819" x="4486275" y="4079875"/>
          <p14:tracePt t="23826" x="4460875" y="4079875"/>
          <p14:tracePt t="23837" x="4435475" y="4079875"/>
          <p14:tracePt t="23843" x="4410075" y="4079875"/>
          <p14:tracePt t="23851" x="4384675" y="4079875"/>
          <p14:tracePt t="23859" x="4359275" y="4087813"/>
          <p14:tracePt t="23867" x="4324350" y="4095750"/>
          <p14:tracePt t="23874" x="4291013" y="4113213"/>
          <p14:tracePt t="23884" x="4240213" y="4121150"/>
          <p14:tracePt t="23891" x="4197350" y="4146550"/>
          <p14:tracePt t="23899" x="4171950" y="4164013"/>
          <p14:tracePt t="23909" x="4146550" y="4171950"/>
          <p14:tracePt t="23916" x="4129088" y="4171950"/>
          <p14:tracePt t="23925" x="4121150" y="4181475"/>
          <p14:tracePt t="23931" x="4111625" y="4181475"/>
          <p14:tracePt t="23940" x="4103688" y="4189413"/>
          <p14:tracePt t="25011" x="4103688" y="4197350"/>
          <p14:tracePt t="25052" x="4111625" y="4197350"/>
          <p14:tracePt t="25700" x="4146550" y="4206875"/>
          <p14:tracePt t="25707" x="4154488" y="4224338"/>
          <p14:tracePt t="25715" x="4179888" y="4240213"/>
          <p14:tracePt t="25722" x="4197350" y="4257675"/>
          <p14:tracePt t="25731" x="4205288" y="4265613"/>
          <p14:tracePt t="25739" x="4214813" y="4283075"/>
          <p14:tracePt t="25747" x="4222750" y="4300538"/>
          <p14:tracePt t="25755" x="4222750" y="4316413"/>
          <p14:tracePt t="25762" x="4222750" y="4341813"/>
          <p14:tracePt t="25772" x="4230688" y="4359275"/>
          <p14:tracePt t="25779" x="4230688" y="4384675"/>
          <p14:tracePt t="25789" x="4240213" y="4402138"/>
          <p14:tracePt t="25804" x="4240213" y="4427538"/>
          <p14:tracePt t="25810" x="4248150" y="4452938"/>
          <p14:tracePt t="25819" x="4248150" y="4470400"/>
          <p14:tracePt t="25827" x="4248150" y="4495800"/>
          <p14:tracePt t="25836" x="4248150" y="4521200"/>
          <p14:tracePt t="25842" x="4248150" y="4529138"/>
          <p14:tracePt t="25851" x="4240213" y="4546600"/>
          <p14:tracePt t="25859" x="4240213" y="4564063"/>
          <p14:tracePt t="25868" x="4240213" y="4572000"/>
          <p14:tracePt t="25876" x="4230688" y="4579938"/>
          <p14:tracePt t="25882" x="4222750" y="4597400"/>
          <p14:tracePt t="25891" x="4222750" y="4605338"/>
          <p14:tracePt t="25899" x="4214813" y="4630738"/>
          <p14:tracePt t="25907" x="4214813" y="4648200"/>
          <p14:tracePt t="25915" x="4205288" y="4673600"/>
          <p14:tracePt t="25924" x="4205288" y="4708525"/>
          <p14:tracePt t="25931" x="4197350" y="4741863"/>
          <p14:tracePt t="25940" x="4187825" y="4802188"/>
          <p14:tracePt t="25947" x="4187825" y="4954588"/>
          <p14:tracePt t="25957" x="4187825" y="5030788"/>
          <p14:tracePt t="25963" x="4187825" y="5081588"/>
          <p14:tracePt t="25971" x="4187825" y="5157788"/>
          <p14:tracePt t="25978" x="4187825" y="5218113"/>
          <p14:tracePt t="25987" x="4187825" y="5260975"/>
          <p14:tracePt t="25994" x="4187825" y="5286375"/>
          <p14:tracePt t="26002" x="4187825" y="5327650"/>
          <p14:tracePt t="26010" x="4187825" y="5380038"/>
          <p14:tracePt t="26019" x="4187825" y="5421313"/>
          <p14:tracePt t="26027" x="4187825" y="5489575"/>
          <p14:tracePt t="26035" x="4187825" y="5565775"/>
          <p14:tracePt t="26043" x="4205288" y="5634038"/>
          <p14:tracePt t="26051" x="4214813" y="5727700"/>
          <p14:tracePt t="26058" x="4222750" y="5795963"/>
          <p14:tracePt t="26067" x="4248150" y="5872163"/>
          <p14:tracePt t="26076" x="4248150" y="5932488"/>
          <p14:tracePt t="26083" x="4256088" y="5973763"/>
          <p14:tracePt t="26090" x="4265613" y="5999163"/>
          <p14:tracePt t="26099" x="4265613" y="6016625"/>
          <p14:tracePt t="26124" x="4265613" y="6024563"/>
          <p14:tracePt t="26157" x="4248150" y="6024563"/>
          <p14:tracePt t="26174" x="4240213" y="6024563"/>
          <p14:tracePt t="26268" x="4230688" y="6024563"/>
          <p14:tracePt t="26283" x="4222750" y="6024563"/>
          <p14:tracePt t="26395" x="4222750" y="6016625"/>
          <p14:tracePt t="26453" x="4222750" y="6008688"/>
          <p14:tracePt t="26924" x="4248150" y="6024563"/>
          <p14:tracePt t="26931" x="4248150" y="6049963"/>
          <p14:tracePt t="27315" x="4273550" y="6049963"/>
          <p14:tracePt t="27323" x="4332288" y="5991225"/>
          <p14:tracePt t="27332" x="4359275" y="5948363"/>
          <p14:tracePt t="27339" x="4384675" y="5932488"/>
          <p14:tracePt t="27347" x="4400550" y="5922963"/>
          <p14:tracePt t="27380" x="4400550" y="5915025"/>
          <p14:tracePt t="27388" x="4410075" y="5915025"/>
          <p14:tracePt t="27395" x="4418013" y="5915025"/>
          <p14:tracePt t="27403" x="4425950" y="5915025"/>
          <p14:tracePt t="27427" x="4435475" y="5915025"/>
          <p14:tracePt t="27434" x="4443413" y="5915025"/>
          <p14:tracePt t="27458" x="4451350" y="5915025"/>
          <p14:tracePt t="27916" x="4460875" y="5915025"/>
          <p14:tracePt t="27924" x="4476750" y="5915025"/>
          <p14:tracePt t="27931" x="4511675" y="5922963"/>
          <p14:tracePt t="27938" x="4562475" y="5940425"/>
          <p14:tracePt t="27946" x="4630738" y="5948363"/>
          <p14:tracePt t="27955" x="4732338" y="5973763"/>
          <p14:tracePt t="27963" x="4851400" y="5999163"/>
          <p14:tracePt t="27973" x="4978400" y="6016625"/>
          <p14:tracePt t="27979" x="5140325" y="6059488"/>
          <p14:tracePt t="27988" x="5343525" y="6118225"/>
          <p14:tracePt t="27994" x="5565775" y="6161088"/>
          <p14:tracePt t="28003" x="5827713" y="6221413"/>
          <p14:tracePt t="28011" x="6134100" y="6297613"/>
          <p14:tracePt t="28019" x="6415088" y="6338888"/>
          <p14:tracePt t="28026" x="6729413" y="6416675"/>
          <p14:tracePt t="28035" x="7000875" y="6442075"/>
          <p14:tracePt t="28042" x="7705725" y="6535738"/>
          <p14:tracePt t="28051" x="7885113" y="6543675"/>
          <p14:tracePt t="28059" x="8045450" y="6561138"/>
          <p14:tracePt t="28067" x="8156575" y="6561138"/>
          <p14:tracePt t="28075" x="8266113" y="6561138"/>
          <p14:tracePt t="28082" x="8351838" y="6561138"/>
          <p14:tracePt t="28090" x="8435975" y="6561138"/>
          <p14:tracePt t="28099" x="8513763" y="6561138"/>
          <p14:tracePt t="28107" x="8564563" y="6561138"/>
          <p14:tracePt t="28114" x="8640763" y="6561138"/>
          <p14:tracePt t="28123" x="8709025" y="6561138"/>
          <p14:tracePt t="28130" x="8793163" y="6551613"/>
          <p14:tracePt t="28138" x="8886825" y="6543675"/>
          <p14:tracePt t="28147" x="8972550" y="6535738"/>
          <p14:tracePt t="28156" x="9056688" y="6518275"/>
          <p14:tracePt t="28163" x="9142413" y="6510338"/>
          <p14:tracePt t="28175" x="9226550" y="6510338"/>
          <p14:tracePt t="28178" x="9277350" y="6500813"/>
          <p14:tracePt t="28188" x="9302750" y="6500813"/>
          <p14:tracePt t="28194" x="9320213" y="6500813"/>
          <p14:tracePt t="28203" x="9345613" y="6500813"/>
          <p14:tracePt t="28219" x="9353550" y="6500813"/>
          <p14:tracePt t="28227" x="9371013" y="6500813"/>
          <p14:tracePt t="28235" x="9405938" y="6500813"/>
          <p14:tracePt t="28244" x="9421813" y="6500813"/>
          <p14:tracePt t="28252" x="9447213" y="6500813"/>
          <p14:tracePt t="28258" x="9490075" y="6500813"/>
          <p14:tracePt t="28267" x="9523413" y="6500813"/>
          <p14:tracePt t="28274" x="9575800" y="6500813"/>
          <p14:tracePt t="28283" x="9617075" y="6500813"/>
          <p14:tracePt t="28291" x="9659938" y="6500813"/>
          <p14:tracePt t="28299" x="9710738" y="6500813"/>
          <p14:tracePt t="28307" x="9736138" y="6500813"/>
          <p14:tracePt t="28314" x="9771063" y="6500813"/>
          <p14:tracePt t="28323" x="9804400" y="6500813"/>
          <p14:tracePt t="28331" x="9847263" y="6500813"/>
          <p14:tracePt t="28338" x="9880600" y="6500813"/>
          <p14:tracePt t="28347" x="9898063" y="6500813"/>
          <p14:tracePt t="28355" x="9940925" y="6510338"/>
          <p14:tracePt t="28362" x="9974263" y="6518275"/>
          <p14:tracePt t="28371" x="10009188" y="6526213"/>
          <p14:tracePt t="28379" x="10050463" y="6526213"/>
          <p14:tracePt t="28389" x="10085388" y="6526213"/>
          <p14:tracePt t="28394" x="10126663" y="6526213"/>
          <p14:tracePt t="28405" x="10169525" y="6526213"/>
          <p14:tracePt t="28410" x="10204450" y="6526213"/>
          <p14:tracePt t="28419" x="10229850" y="6526213"/>
          <p14:tracePt t="28427" x="10245725" y="6526213"/>
          <p14:tracePt t="28437" x="10263188" y="6526213"/>
          <p14:tracePt t="28443" x="10271125" y="6526213"/>
          <p14:tracePt t="28459" x="10280650" y="6526213"/>
          <p14:tracePt t="28484" x="10288588" y="6526213"/>
          <p14:tracePt t="30219" x="10298113" y="6526213"/>
          <p14:tracePt t="30236" x="10306050" y="6526213"/>
          <p14:tracePt t="30251" x="10313988" y="6526213"/>
          <p14:tracePt t="30283" x="10323513" y="6526213"/>
          <p14:tracePt t="30291" x="10339388" y="6526213"/>
          <p14:tracePt t="30299" x="10348913" y="6526213"/>
          <p14:tracePt t="30306" x="10364788" y="6526213"/>
          <p14:tracePt t="30315" x="10374313" y="6526213"/>
          <p14:tracePt t="30322" x="10382250" y="6526213"/>
          <p14:tracePt t="30331" x="10415588" y="6526213"/>
          <p14:tracePt t="30338" x="10425113" y="6526213"/>
          <p14:tracePt t="30346" x="10433050" y="6526213"/>
          <p14:tracePt t="30354" x="10458450" y="6526213"/>
          <p14:tracePt t="30363" x="10475913" y="6526213"/>
          <p14:tracePt t="30372" x="10518775" y="6526213"/>
          <p14:tracePt t="30378" x="10577513" y="6535738"/>
          <p14:tracePt t="30387" x="10637838" y="6535738"/>
          <p14:tracePt t="30395" x="10679113" y="6535738"/>
          <p14:tracePt t="30404" x="10714038" y="6535738"/>
          <p14:tracePt t="30412" x="10747375" y="6500813"/>
          <p14:tracePt t="30421" x="10764838" y="6475413"/>
          <p14:tracePt t="30427" x="10782300" y="6467475"/>
          <p14:tracePt t="30452" x="10790238" y="6457950"/>
          <p14:tracePt t="30475" x="10798175" y="6457950"/>
          <p14:tracePt t="30491" x="10807700" y="6457950"/>
          <p14:tracePt t="30499" x="10815638" y="6457950"/>
          <p14:tracePt t="30516" x="10815638" y="6450013"/>
          <p14:tracePt t="30530" x="10823575" y="6450013"/>
          <p14:tracePt t="30538" x="10833100" y="6450013"/>
          <p14:tracePt t="30555" x="10866438" y="6450013"/>
          <p14:tracePt t="30562" x="10960100" y="6450013"/>
          <p14:tracePt t="30570" x="11053763" y="6450013"/>
          <p14:tracePt t="30578" x="11137900" y="6450013"/>
          <p14:tracePt t="30587" x="11231563" y="6450013"/>
          <p14:tracePt t="30595" x="11333163" y="6450013"/>
          <p14:tracePt t="30604" x="11444288" y="6450013"/>
          <p14:tracePt t="30611" x="11555413" y="6450013"/>
          <p14:tracePt t="30627" x="11657013" y="6442075"/>
          <p14:tracePt t="30635" x="11758613" y="6424613"/>
          <p14:tracePt t="30642" x="11844338" y="6416675"/>
          <p14:tracePt t="30653" x="11945938" y="6407150"/>
          <p14:tracePt t="30658" x="12030075" y="6381750"/>
          <p14:tracePt t="30667" x="12123738" y="6365875"/>
          <p14:tracePt t="33523" x="9659938" y="230188"/>
          <p14:tracePt t="33523" x="10034588" y="339725"/>
          <p14:tracePt t="33523" x="10364788" y="466725"/>
          <p14:tracePt t="33523" x="10671175" y="628650"/>
          <p14:tracePt t="33523" x="10952163" y="790575"/>
          <p14:tracePt t="33523" x="11206163" y="960438"/>
          <p14:tracePt t="33523" x="11784013" y="1385888"/>
          <p14:tracePt t="33523" x="11920538" y="1504950"/>
          <p14:tracePt t="33523" x="12014200" y="1597025"/>
          <p14:tracePt t="33523" x="12090400" y="1690688"/>
          <p14:tracePt t="33523" x="12158663" y="1766888"/>
          <p14:tracePt t="33523" x="11766550" y="1477963"/>
          <p14:tracePt t="33523" x="11487150" y="1096963"/>
          <p14:tracePt t="33523" x="11180763" y="696913"/>
          <p14:tracePt t="33523" x="10823575" y="230188"/>
          <p14:tracePt t="33690" x="5454650" y="212725"/>
          <p14:tracePt t="33699" x="5972175" y="382588"/>
          <p14:tracePt t="33706" x="6415088" y="577850"/>
          <p14:tracePt t="33714" x="6864350" y="781050"/>
          <p14:tracePt t="33722" x="7264400" y="1019175"/>
          <p14:tracePt t="33730" x="7654925" y="1266825"/>
          <p14:tracePt t="33739" x="8029575" y="1495425"/>
          <p14:tracePt t="33746" x="8402638" y="1733550"/>
          <p14:tracePt t="33755" x="8750300" y="1979613"/>
          <p14:tracePt t="33762" x="9099550" y="2235200"/>
          <p14:tracePt t="33770" x="9388475" y="2438400"/>
          <p14:tracePt t="33779" x="9652000" y="2625725"/>
          <p14:tracePt t="33787" x="9880600" y="2778125"/>
          <p14:tracePt t="33794" x="10059988" y="2914650"/>
          <p14:tracePt t="33804" x="10212388" y="3016250"/>
          <p14:tracePt t="33810" x="10313988" y="3101975"/>
          <p14:tracePt t="33819" x="10569575" y="3305175"/>
          <p14:tracePt t="33840" x="10714038" y="3416300"/>
          <p14:tracePt t="33842" x="10772775" y="3467100"/>
          <p14:tracePt t="33851" x="10823575" y="3502025"/>
          <p14:tracePt t="33859" x="10848975" y="3527425"/>
          <p14:tracePt t="33867" x="10874375" y="3527425"/>
          <p14:tracePt t="33874" x="10891838" y="3535363"/>
          <p14:tracePt t="33922" x="10901363" y="3535363"/>
          <p14:tracePt t="33930" x="10909300" y="3535363"/>
          <p14:tracePt t="33938" x="10960100" y="3543300"/>
          <p14:tracePt t="33947" x="11018838" y="3552825"/>
          <p14:tracePt t="33955" x="11087100" y="3568700"/>
          <p14:tracePt t="33963" x="11206163" y="3594100"/>
          <p14:tracePt t="33971" x="11333163" y="3619500"/>
          <p14:tracePt t="33979" x="11461750" y="3636963"/>
          <p14:tracePt t="33987" x="11606213" y="3654425"/>
          <p14:tracePt t="33994" x="11715750" y="3662363"/>
          <p14:tracePt t="34003" x="11834813" y="3679825"/>
          <p14:tracePt t="34011" x="11903075" y="3679825"/>
          <p14:tracePt t="34019" x="11953875" y="3687763"/>
          <p14:tracePt t="34043" x="11971338" y="3687763"/>
          <p14:tracePt t="34051" x="11996738" y="3687763"/>
          <p14:tracePt t="34059" x="12030075" y="3687763"/>
          <p14:tracePt t="34067" x="12072938" y="3687763"/>
          <p14:tracePt t="34074" x="12123738" y="3687763"/>
          <p14:tracePt t="34082" x="12158663" y="3687763"/>
        </p14:tracePtLst>
      </p14:laserTrace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04078" y="234819"/>
            <a:ext cx="4655600" cy="947515"/>
          </a:xfrm>
        </p:spPr>
        <p:txBody>
          <a:bodyPr>
            <a:normAutofit fontScale="90000"/>
          </a:bodyPr>
          <a:lstStyle/>
          <a:p>
            <a:r>
              <a:rPr lang="ja-JP" altLang="ja-JP" sz="4000" b="1" dirty="0">
                <a:solidFill>
                  <a:srgbClr val="00B050"/>
                </a:solidFill>
              </a:rPr>
              <a:t>事故報告について</a:t>
            </a:r>
            <a:r>
              <a:rPr lang="ja-JP" altLang="en-US" sz="4000" b="1" dirty="0">
                <a:solidFill>
                  <a:srgbClr val="00B050"/>
                </a:solidFill>
              </a:rPr>
              <a:t>②</a:t>
            </a:r>
            <a:endParaRPr kumimoji="1" lang="ja-JP" altLang="en-US" sz="40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19</a:t>
            </a:fld>
            <a:endParaRPr kumimoji="1" lang="ja-JP" altLang="en-US"/>
          </a:p>
        </p:txBody>
      </p:sp>
      <p:pic>
        <p:nvPicPr>
          <p:cNvPr id="14" name="図 13">
            <a:extLst>
              <a:ext uri="{FF2B5EF4-FFF2-40B4-BE49-F238E27FC236}">
                <a16:creationId xmlns:a16="http://schemas.microsoft.com/office/drawing/2014/main" id="{E0A7DEE6-61BF-428A-B982-0A69D539CF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9035" y="970344"/>
            <a:ext cx="3429187" cy="4408955"/>
          </a:xfrm>
          <a:prstGeom prst="rect">
            <a:avLst/>
          </a:prstGeom>
        </p:spPr>
      </p:pic>
      <p:sp>
        <p:nvSpPr>
          <p:cNvPr id="20" name="テキスト ボックス 19">
            <a:extLst>
              <a:ext uri="{FF2B5EF4-FFF2-40B4-BE49-F238E27FC236}">
                <a16:creationId xmlns:a16="http://schemas.microsoft.com/office/drawing/2014/main" id="{B6CE6D52-0111-4A85-83D2-36ADB5D0A380}"/>
              </a:ext>
            </a:extLst>
          </p:cNvPr>
          <p:cNvSpPr txBox="1"/>
          <p:nvPr/>
        </p:nvSpPr>
        <p:spPr>
          <a:xfrm>
            <a:off x="6229352" y="4426386"/>
            <a:ext cx="4905373" cy="1815882"/>
          </a:xfrm>
          <a:prstGeom prst="rect">
            <a:avLst/>
          </a:prstGeom>
          <a:noFill/>
        </p:spPr>
        <p:txBody>
          <a:bodyPr wrap="square" rtlCol="0">
            <a:spAutoFit/>
          </a:bodyPr>
          <a:lstStyle/>
          <a:p>
            <a:r>
              <a:rPr kumimoji="1" lang="ja-JP" altLang="en-US" sz="2800" dirty="0">
                <a:latin typeface="メイリオ" panose="020B0604030504040204" pitchFamily="50" charset="-128"/>
                <a:ea typeface="メイリオ" panose="020B0604030504040204" pitchFamily="50" charset="-128"/>
              </a:rPr>
              <a:t>速報は事故発生から</a:t>
            </a:r>
            <a:r>
              <a:rPr kumimoji="1" lang="ja-JP" altLang="en-US" sz="2800" b="1" dirty="0">
                <a:latin typeface="メイリオ" panose="020B0604030504040204" pitchFamily="50" charset="-128"/>
                <a:ea typeface="メイリオ" panose="020B0604030504040204" pitchFamily="50" charset="-128"/>
              </a:rPr>
              <a:t>２日以内</a:t>
            </a:r>
            <a:r>
              <a:rPr kumimoji="1" lang="ja-JP" altLang="en-US" sz="2800" dirty="0">
                <a:latin typeface="メイリオ" panose="020B0604030504040204" pitchFamily="50" charset="-128"/>
                <a:ea typeface="メイリオ" panose="020B0604030504040204" pitchFamily="50" charset="-128"/>
              </a:rPr>
              <a:t>、</a:t>
            </a:r>
            <a:endParaRPr kumimoji="1" lang="en-US" altLang="ja-JP" sz="28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再発防止策報告は</a:t>
            </a:r>
            <a:r>
              <a:rPr lang="ja-JP" altLang="en-US" sz="2800" b="1" dirty="0">
                <a:latin typeface="メイリオ" panose="020B0604030504040204" pitchFamily="50" charset="-128"/>
                <a:ea typeface="メイリオ" panose="020B0604030504040204" pitchFamily="50" charset="-128"/>
              </a:rPr>
              <a:t>１か月以内</a:t>
            </a:r>
            <a:r>
              <a:rPr lang="ja-JP" altLang="en-US" sz="2800" dirty="0">
                <a:latin typeface="メイリオ" panose="020B0604030504040204" pitchFamily="50" charset="-128"/>
                <a:ea typeface="メイリオ" panose="020B0604030504040204" pitchFamily="50" charset="-128"/>
              </a:rPr>
              <a:t>に提出するようにお願いします。</a:t>
            </a:r>
            <a:endParaRPr kumimoji="1" lang="ja-JP" altLang="en-US" sz="2800" dirty="0">
              <a:latin typeface="メイリオ" panose="020B0604030504040204" pitchFamily="50" charset="-128"/>
              <a:ea typeface="メイリオ" panose="020B0604030504040204" pitchFamily="50" charset="-128"/>
            </a:endParaRPr>
          </a:p>
        </p:txBody>
      </p:sp>
      <p:pic>
        <p:nvPicPr>
          <p:cNvPr id="8" name="図 7">
            <a:extLst>
              <a:ext uri="{FF2B5EF4-FFF2-40B4-BE49-F238E27FC236}">
                <a16:creationId xmlns:a16="http://schemas.microsoft.com/office/drawing/2014/main" id="{5B077F18-A2F0-4599-9031-BE8C1500D69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19035" y="970344"/>
            <a:ext cx="3429187" cy="4408955"/>
          </a:xfrm>
          <a:prstGeom prst="rect">
            <a:avLst/>
          </a:prstGeom>
        </p:spPr>
      </p:pic>
      <p:pic>
        <p:nvPicPr>
          <p:cNvPr id="10" name="図 9">
            <a:extLst>
              <a:ext uri="{FF2B5EF4-FFF2-40B4-BE49-F238E27FC236}">
                <a16:creationId xmlns:a16="http://schemas.microsoft.com/office/drawing/2014/main" id="{1DF37B6D-A53C-478E-AB0F-90A5A4E38B8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609850" y="2270834"/>
            <a:ext cx="3219450" cy="4376173"/>
          </a:xfrm>
          <a:prstGeom prst="rect">
            <a:avLst/>
          </a:prstGeom>
        </p:spPr>
      </p:pic>
      <p:sp>
        <p:nvSpPr>
          <p:cNvPr id="19" name="テキスト ボックス 18">
            <a:extLst>
              <a:ext uri="{FF2B5EF4-FFF2-40B4-BE49-F238E27FC236}">
                <a16:creationId xmlns:a16="http://schemas.microsoft.com/office/drawing/2014/main" id="{483299B4-D178-49B4-BEB5-1C3A91AFBD96}"/>
              </a:ext>
            </a:extLst>
          </p:cNvPr>
          <p:cNvSpPr txBox="1"/>
          <p:nvPr/>
        </p:nvSpPr>
        <p:spPr>
          <a:xfrm>
            <a:off x="5362574" y="1323618"/>
            <a:ext cx="6297614" cy="2215991"/>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事故報告書の書式は市公式</a:t>
            </a:r>
            <a:r>
              <a:rPr kumimoji="1" lang="en-US" altLang="ja-JP" sz="2400" dirty="0">
                <a:latin typeface="メイリオ" panose="020B0604030504040204" pitchFamily="50" charset="-128"/>
                <a:ea typeface="メイリオ" panose="020B0604030504040204" pitchFamily="50" charset="-128"/>
              </a:rPr>
              <a:t>HP</a:t>
            </a:r>
            <a:r>
              <a:rPr kumimoji="1" lang="ja-JP" altLang="en-US" sz="2400" dirty="0">
                <a:latin typeface="メイリオ" panose="020B0604030504040204" pitchFamily="50" charset="-128"/>
                <a:ea typeface="メイリオ" panose="020B0604030504040204" pitchFamily="50" charset="-128"/>
              </a:rPr>
              <a:t>に掲載してあります。</a:t>
            </a:r>
            <a:endParaRPr kumimoji="1" lang="en-US" altLang="ja-JP" sz="2400" dirty="0">
              <a:latin typeface="メイリオ" panose="020B0604030504040204" pitchFamily="50" charset="-128"/>
              <a:ea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rPr>
              <a:t>事業所独自の書式がある場合は独自の物を提出可能です。ただし、入間市の書式の内容と確認し、無い項目があれば追記してください。</a:t>
            </a:r>
          </a:p>
          <a:p>
            <a:endParaRPr kumimoji="1" lang="ja-JP" altLang="en-US" dirty="0"/>
          </a:p>
        </p:txBody>
      </p:sp>
      <p:pic>
        <p:nvPicPr>
          <p:cNvPr id="3" name="オーディオ 2">
            <a:hlinkClick r:id="" action="ppaction://media"/>
            <a:extLst>
              <a:ext uri="{FF2B5EF4-FFF2-40B4-BE49-F238E27FC236}">
                <a16:creationId xmlns:a16="http://schemas.microsoft.com/office/drawing/2014/main" id="{CB53BA4A-E901-42B3-8527-900E1091A5E4}"/>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801746281"/>
      </p:ext>
    </p:extLst>
  </p:cSld>
  <p:clrMapOvr>
    <a:masterClrMapping/>
  </p:clrMapOvr>
  <mc:AlternateContent xmlns:mc="http://schemas.openxmlformats.org/markup-compatibility/2006" xmlns:p14="http://schemas.microsoft.com/office/powerpoint/2010/main">
    <mc:Choice Requires="p14">
      <p:transition spd="slow" p14:dur="2000" advTm="40296"/>
    </mc:Choice>
    <mc:Fallback xmlns="">
      <p:transition spd="slow" advTm="402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3A86A75C-4F4B-4683-9AE1-C65F6400EC91}">
      <p14:laserTraceLst xmlns:p14="http://schemas.microsoft.com/office/powerpoint/2010/main">
        <p14:tracePtLst>
          <p14:tracePt t="523" x="11961813" y="3330575"/>
          <p14:tracePt t="531" x="11834813" y="3289300"/>
          <p14:tracePt t="540" x="11664950" y="3238500"/>
          <p14:tracePt t="548" x="11426825" y="3135313"/>
          <p14:tracePt t="556" x="11104563" y="3033713"/>
          <p14:tracePt t="563" x="10756900" y="2922588"/>
          <p14:tracePt t="573" x="10348913" y="2805113"/>
          <p14:tracePt t="579" x="9915525" y="2668588"/>
          <p14:tracePt t="587" x="9507538" y="2532063"/>
          <p14:tracePt t="595" x="9099550" y="2397125"/>
          <p14:tracePt t="603" x="8658225" y="2217738"/>
          <p14:tracePt t="611" x="8258175" y="2082800"/>
          <p14:tracePt t="619" x="7842250" y="1920875"/>
          <p14:tracePt t="629" x="7467600" y="1793875"/>
          <p14:tracePt t="635" x="7145338" y="1700213"/>
          <p14:tracePt t="644" x="6856413" y="1614488"/>
          <p14:tracePt t="652" x="6600825" y="1555750"/>
          <p14:tracePt t="661" x="5997575" y="1376363"/>
          <p14:tracePt t="668" x="5819775" y="1325563"/>
          <p14:tracePt t="677" x="5667375" y="1274763"/>
          <p14:tracePt t="683" x="5513388" y="1206500"/>
          <p14:tracePt t="692" x="5386388" y="1163638"/>
          <p14:tracePt t="699" x="5249863" y="1104900"/>
          <p14:tracePt t="708" x="5122863" y="1054100"/>
          <p14:tracePt t="715" x="5003800" y="1011238"/>
          <p14:tracePt t="723" x="4884738" y="977900"/>
          <p14:tracePt t="731" x="4775200" y="925513"/>
          <p14:tracePt t="739" x="4638675" y="892175"/>
          <p14:tracePt t="747" x="4529138" y="858838"/>
          <p14:tracePt t="755" x="4410075" y="833438"/>
          <p14:tracePt t="763" x="4298950" y="808038"/>
          <p14:tracePt t="771" x="4197350" y="790575"/>
          <p14:tracePt t="779" x="4103688" y="773113"/>
          <p14:tracePt t="787" x="4002088" y="755650"/>
          <p14:tracePt t="796" x="3916363" y="739775"/>
          <p14:tracePt t="803" x="3832225" y="730250"/>
          <p14:tracePt t="811" x="3729038" y="722313"/>
          <p14:tracePt t="819" x="3644900" y="696913"/>
          <p14:tracePt t="828" x="3559175" y="688975"/>
          <p14:tracePt t="844" x="3475038" y="688975"/>
          <p14:tracePt t="853" x="3381375" y="679450"/>
          <p14:tracePt t="862" x="3297238" y="663575"/>
          <p14:tracePt t="867" x="3211513" y="663575"/>
          <p14:tracePt t="876" x="3143250" y="663575"/>
          <p14:tracePt t="883" x="3067050" y="663575"/>
          <p14:tracePt t="893" x="3016250" y="663575"/>
          <p14:tracePt t="899" x="2982913" y="663575"/>
          <p14:tracePt t="908" x="2889250" y="663575"/>
          <p14:tracePt t="917" x="2846388" y="671513"/>
          <p14:tracePt t="923" x="2811463" y="679450"/>
          <p14:tracePt t="933" x="2778125" y="679450"/>
          <p14:tracePt t="939" x="2744788" y="704850"/>
          <p14:tracePt t="947" x="2701925" y="722313"/>
          <p14:tracePt t="955" x="2659063" y="739775"/>
          <p14:tracePt t="964" x="2625725" y="765175"/>
          <p14:tracePt t="971" x="2574925" y="781050"/>
          <p14:tracePt t="980" x="2540000" y="815975"/>
          <p14:tracePt t="987" x="2506663" y="833438"/>
          <p14:tracePt t="995" x="2471738" y="849313"/>
          <p14:tracePt t="1003" x="2420938" y="866775"/>
          <p14:tracePt t="1012" x="2387600" y="892175"/>
          <p14:tracePt t="1020" x="2336800" y="900113"/>
          <p14:tracePt t="1029" x="2301875" y="917575"/>
          <p14:tracePt t="1036" x="2268538" y="925513"/>
          <p14:tracePt t="1045" x="2243138" y="935038"/>
          <p14:tracePt t="1064" x="2182813" y="960438"/>
          <p14:tracePt t="1067" x="2157413" y="977900"/>
          <p14:tracePt t="1078" x="2132013" y="985838"/>
          <p14:tracePt t="1083" x="2098675" y="1003300"/>
          <p14:tracePt t="1092" x="2073275" y="1011238"/>
          <p14:tracePt t="1099" x="2055813" y="1028700"/>
          <p14:tracePt t="1107" x="2030413" y="1044575"/>
          <p14:tracePt t="1115" x="1997075" y="1054100"/>
          <p14:tracePt t="1124" x="1971675" y="1069975"/>
          <p14:tracePt t="1132" x="1936750" y="1079500"/>
          <p14:tracePt t="1140" x="1903413" y="1096963"/>
          <p14:tracePt t="1147" x="1801813" y="1130300"/>
          <p14:tracePt t="1155" x="1749425" y="1147763"/>
          <p14:tracePt t="1163" x="1716088" y="1163638"/>
          <p14:tracePt t="1171" x="1682750" y="1181100"/>
          <p14:tracePt t="1179" x="1665288" y="1189038"/>
          <p14:tracePt t="1188" x="1631950" y="1206500"/>
          <p14:tracePt t="1204" x="1606550" y="1223963"/>
          <p14:tracePt t="1211" x="1579563" y="1241425"/>
          <p14:tracePt t="1219" x="1546225" y="1257300"/>
          <p14:tracePt t="1228" x="1520825" y="1274763"/>
          <p14:tracePt t="1235" x="1495425" y="1282700"/>
          <p14:tracePt t="1243" x="1477963" y="1292225"/>
          <p14:tracePt t="1252" x="1452563" y="1308100"/>
          <p14:tracePt t="1262" x="1427163" y="1317625"/>
          <p14:tracePt t="1268" x="1409700" y="1333500"/>
          <p14:tracePt t="1278" x="1384300" y="1343025"/>
          <p14:tracePt t="1283" x="1376363" y="1350963"/>
          <p14:tracePt t="1293" x="1358900" y="1360488"/>
          <p14:tracePt t="1299" x="1343025" y="1368425"/>
          <p14:tracePt t="1309" x="1333500" y="1385888"/>
          <p14:tracePt t="1316" x="1317625" y="1401763"/>
          <p14:tracePt t="1324" x="1300163" y="1419225"/>
          <p14:tracePt t="1331" x="1274763" y="1444625"/>
          <p14:tracePt t="1340" x="1249363" y="1477963"/>
          <p14:tracePt t="1347" x="1206500" y="1512888"/>
          <p14:tracePt t="1356" x="1173163" y="1555750"/>
          <p14:tracePt t="1363" x="1130300" y="1589088"/>
          <p14:tracePt t="1373" x="1079500" y="1649413"/>
          <p14:tracePt t="1379" x="1028700" y="1700213"/>
          <p14:tracePt t="1387" x="935038" y="1801813"/>
          <p14:tracePt t="1395" x="909638" y="1844675"/>
          <p14:tracePt t="1403" x="884238" y="1870075"/>
          <p14:tracePt t="1412" x="866775" y="1903413"/>
          <p14:tracePt t="1419" x="849313" y="1938338"/>
          <p14:tracePt t="1428" x="823913" y="1971675"/>
          <p14:tracePt t="1435" x="815975" y="1997075"/>
          <p14:tracePt t="1444" x="798513" y="2014538"/>
          <p14:tracePt t="1451" x="781050" y="2039938"/>
          <p14:tracePt t="1461" x="765175" y="2065338"/>
          <p14:tracePt t="1467" x="739775" y="2082800"/>
          <p14:tracePt t="1477" x="730250" y="2098675"/>
          <p14:tracePt t="1483" x="722313" y="2108200"/>
          <p14:tracePt t="1493" x="714375" y="2124075"/>
          <p14:tracePt t="1499" x="704850" y="2141538"/>
          <p14:tracePt t="1508" x="696913" y="2159000"/>
          <p14:tracePt t="1515" x="688975" y="2174875"/>
          <p14:tracePt t="1524" x="671513" y="2200275"/>
          <p14:tracePt t="1531" x="661988" y="2217738"/>
          <p14:tracePt t="1547" x="654050" y="2243138"/>
          <p14:tracePt t="1556" x="654050" y="2260600"/>
          <p14:tracePt t="1563" x="646113" y="2278063"/>
          <p14:tracePt t="1572" x="636588" y="2303463"/>
          <p14:tracePt t="1580" x="628650" y="2311400"/>
          <p14:tracePt t="1587" x="620713" y="2319338"/>
          <p14:tracePt t="1595" x="620713" y="2336800"/>
          <p14:tracePt t="1604" x="611188" y="2344738"/>
          <p14:tracePt t="1611" x="611188" y="2354263"/>
          <p14:tracePt t="1620" x="611188" y="2371725"/>
          <p14:tracePt t="1627" x="603250" y="2387600"/>
          <p14:tracePt t="1636" x="603250" y="2397125"/>
          <p14:tracePt t="1645" x="595313" y="2413000"/>
          <p14:tracePt t="1660" x="595313" y="2422525"/>
          <p14:tracePt t="1668" x="585788" y="2438400"/>
          <p14:tracePt t="1677" x="577850" y="2455863"/>
          <p14:tracePt t="1684" x="569913" y="2473325"/>
          <p14:tracePt t="1694" x="569913" y="2489200"/>
          <p14:tracePt t="1699" x="560388" y="2506663"/>
          <p14:tracePt t="1708" x="552450" y="2516188"/>
          <p14:tracePt t="1715" x="544513" y="2532063"/>
          <p14:tracePt t="1723" x="544513" y="2541588"/>
          <p14:tracePt t="1730" x="534988" y="2541588"/>
          <p14:tracePt t="1747" x="534988" y="2549525"/>
          <p14:tracePt t="1757" x="534988" y="2557463"/>
          <p14:tracePt t="1771" x="534988" y="2566988"/>
          <p14:tracePt t="1779" x="527050" y="2566988"/>
          <p14:tracePt t="1788" x="517525" y="2566988"/>
          <p14:tracePt t="1795" x="517525" y="2574925"/>
          <p14:tracePt t="1812" x="509588" y="2574925"/>
          <p14:tracePt t="1821" x="509588" y="2582863"/>
          <p14:tracePt t="1901" x="509588" y="2592388"/>
          <p14:tracePt t="1907" x="509588" y="2600325"/>
          <p14:tracePt t="1924" x="509588" y="2608263"/>
          <p14:tracePt t="1931" x="509588" y="2617788"/>
          <p14:tracePt t="1940" x="509588" y="2625725"/>
          <p14:tracePt t="1956" x="501650" y="2625725"/>
          <p14:tracePt t="1963" x="501650" y="2633663"/>
          <p14:tracePt t="1971" x="501650" y="2643188"/>
          <p14:tracePt t="1988" x="501650" y="2651125"/>
          <p14:tracePt t="1996" x="492125" y="2660650"/>
          <p14:tracePt t="2003" x="492125" y="2668588"/>
          <p14:tracePt t="2020" x="492125" y="2676525"/>
          <p14:tracePt t="2045" x="492125" y="2686050"/>
          <p14:tracePt t="2051" x="492125" y="2693988"/>
          <p14:tracePt t="2084" x="492125" y="2701925"/>
          <p14:tracePt t="2094" x="484188" y="2719388"/>
          <p14:tracePt t="2099" x="484188" y="2727325"/>
          <p14:tracePt t="2109" x="484188" y="2744788"/>
          <p14:tracePt t="2116" x="484188" y="2762250"/>
          <p14:tracePt t="2124" x="484188" y="2787650"/>
          <p14:tracePt t="2131" x="484188" y="2813050"/>
          <p14:tracePt t="2139" x="492125" y="2846388"/>
          <p14:tracePt t="2148" x="501650" y="2863850"/>
          <p14:tracePt t="2155" x="501650" y="2889250"/>
          <p14:tracePt t="2163" x="509588" y="2906713"/>
          <p14:tracePt t="2172" x="517525" y="2922588"/>
          <p14:tracePt t="2179" x="517525" y="2940050"/>
          <p14:tracePt t="2188" x="527050" y="2965450"/>
          <p14:tracePt t="2196" x="534988" y="2990850"/>
          <p14:tracePt t="2212" x="544513" y="3016250"/>
          <p14:tracePt t="2219" x="560388" y="3067050"/>
          <p14:tracePt t="2227" x="585788" y="3119438"/>
          <p14:tracePt t="2237" x="603250" y="3160713"/>
          <p14:tracePt t="2243" x="628650" y="3211513"/>
          <p14:tracePt t="2253" x="661988" y="3279775"/>
          <p14:tracePt t="2261" x="679450" y="3322638"/>
          <p14:tracePt t="2268" x="714375" y="3373438"/>
          <p14:tracePt t="2277" x="739775" y="3408363"/>
          <p14:tracePt t="2284" x="755650" y="3459163"/>
          <p14:tracePt t="2293" x="781050" y="3484563"/>
          <p14:tracePt t="2300" x="806450" y="3509963"/>
          <p14:tracePt t="2307" x="823913" y="3535363"/>
          <p14:tracePt t="2315" x="831850" y="3543300"/>
          <p14:tracePt t="2323" x="858838" y="3568700"/>
          <p14:tracePt t="2331" x="858838" y="3578225"/>
          <p14:tracePt t="2347" x="858838" y="3586163"/>
          <p14:tracePt t="2355" x="866775" y="3586163"/>
          <p14:tracePt t="2363" x="866775" y="3594100"/>
          <p14:tracePt t="2371" x="874713" y="3603625"/>
          <p14:tracePt t="2387" x="874713" y="3611563"/>
          <p14:tracePt t="2394" x="874713" y="3619500"/>
          <p14:tracePt t="2484" x="874713" y="3629025"/>
          <p14:tracePt t="2501" x="874713" y="3636963"/>
          <p14:tracePt t="2516" x="884238" y="3646488"/>
          <p14:tracePt t="3109" x="892175" y="3654425"/>
          <p14:tracePt t="3116" x="909638" y="3671888"/>
          <p14:tracePt t="3124" x="925513" y="3687763"/>
          <p14:tracePt t="3131" x="960438" y="3713163"/>
          <p14:tracePt t="3139" x="1003300" y="3738563"/>
          <p14:tracePt t="3147" x="1044575" y="3773488"/>
          <p14:tracePt t="3156" x="1087438" y="3806825"/>
          <p14:tracePt t="3162" x="1138238" y="3841750"/>
          <p14:tracePt t="3171" x="1189038" y="3883025"/>
          <p14:tracePt t="3179" x="1249363" y="3908425"/>
          <p14:tracePt t="3187" x="1300163" y="3951288"/>
          <p14:tracePt t="3195" x="1368425" y="3986213"/>
          <p14:tracePt t="3204" x="1409700" y="4011613"/>
          <p14:tracePt t="3220" x="1452563" y="4037013"/>
          <p14:tracePt t="3227" x="1571625" y="4095750"/>
          <p14:tracePt t="3235" x="1622425" y="4130675"/>
          <p14:tracePt t="3243" x="1657350" y="4146550"/>
          <p14:tracePt t="3251" x="1698625" y="4156075"/>
          <p14:tracePt t="3258" x="1749425" y="4171950"/>
          <p14:tracePt t="3268" x="1792288" y="4197350"/>
          <p14:tracePt t="3277" x="1843088" y="4214813"/>
          <p14:tracePt t="3284" x="1903413" y="4224338"/>
          <p14:tracePt t="3294" x="1962150" y="4240213"/>
          <p14:tracePt t="3300" x="2038350" y="4265613"/>
          <p14:tracePt t="3310" x="2132013" y="4300538"/>
          <p14:tracePt t="3316" x="2217738" y="4333875"/>
          <p14:tracePt t="3325" x="2301875" y="4351338"/>
          <p14:tracePt t="3330" x="2395538" y="4384675"/>
          <p14:tracePt t="3340" x="2481263" y="4410075"/>
          <p14:tracePt t="3347" x="2574925" y="4445000"/>
          <p14:tracePt t="3355" x="2659063" y="4460875"/>
          <p14:tracePt t="3363" x="2744788" y="4486275"/>
          <p14:tracePt t="3371" x="2838450" y="4513263"/>
          <p14:tracePt t="3379" x="2940050" y="4546600"/>
          <p14:tracePt t="3388" x="3041650" y="4579938"/>
          <p14:tracePt t="3395" x="3143250" y="4597400"/>
          <p14:tracePt t="3403" x="3244850" y="4630738"/>
          <p14:tracePt t="3411" x="3363913" y="4657725"/>
          <p14:tracePt t="3419" x="3492500" y="4691063"/>
          <p14:tracePt t="3428" x="3602038" y="4716463"/>
          <p14:tracePt t="3435" x="3721100" y="4741863"/>
          <p14:tracePt t="3443" x="3822700" y="4759325"/>
          <p14:tracePt t="3452" x="3925888" y="4784725"/>
          <p14:tracePt t="3459" x="4146550" y="4810125"/>
          <p14:tracePt t="3467" x="4214813" y="4818063"/>
          <p14:tracePt t="3475" x="4273550" y="4818063"/>
          <p14:tracePt t="3484" x="4316413" y="4818063"/>
          <p14:tracePt t="3493" x="4349750" y="4818063"/>
          <p14:tracePt t="3500" x="4375150" y="4818063"/>
          <p14:tracePt t="3510" x="4400550" y="4818063"/>
          <p14:tracePt t="3516" x="4418013" y="4802188"/>
          <p14:tracePt t="3525" x="4443413" y="4775200"/>
          <p14:tracePt t="3531" x="4468813" y="4759325"/>
          <p14:tracePt t="3539" x="4494213" y="4733925"/>
          <p14:tracePt t="3548" x="4519613" y="4708525"/>
          <p14:tracePt t="3564" x="4545013" y="4691063"/>
          <p14:tracePt t="3571" x="4554538" y="4683125"/>
          <p14:tracePt t="3580" x="4579938" y="4665663"/>
          <p14:tracePt t="3587" x="4595813" y="4648200"/>
          <p14:tracePt t="3595" x="4621213" y="4622800"/>
          <p14:tracePt t="3605" x="4646613" y="4589463"/>
          <p14:tracePt t="3611" x="4689475" y="4538663"/>
          <p14:tracePt t="3619" x="4714875" y="4495800"/>
          <p14:tracePt t="3627" x="4757738" y="4445000"/>
          <p14:tracePt t="3635" x="4791075" y="4394200"/>
          <p14:tracePt t="3642" x="4833938" y="4333875"/>
          <p14:tracePt t="3652" x="4859338" y="4275138"/>
          <p14:tracePt t="3659" x="4894263" y="4197350"/>
          <p14:tracePt t="3668" x="4935538" y="4121150"/>
          <p14:tracePt t="3676" x="4970463" y="4027488"/>
          <p14:tracePt t="3686" x="5021263" y="3935413"/>
          <p14:tracePt t="3693" x="5064125" y="3849688"/>
          <p14:tracePt t="3699" x="5140325" y="3671888"/>
          <p14:tracePt t="3708" x="5165725" y="3611563"/>
          <p14:tracePt t="3715" x="5183188" y="3552825"/>
          <p14:tracePt t="3725" x="5199063" y="3492500"/>
          <p14:tracePt t="3732" x="5216525" y="3416300"/>
          <p14:tracePt t="3740" x="5224463" y="3348038"/>
          <p14:tracePt t="3747" x="5233988" y="3254375"/>
          <p14:tracePt t="3755" x="5249863" y="3160713"/>
          <p14:tracePt t="3764" x="5259388" y="3067050"/>
          <p14:tracePt t="3771" x="5267325" y="2974975"/>
          <p14:tracePt t="3779" x="5267325" y="2871788"/>
          <p14:tracePt t="3787" x="5267325" y="2770188"/>
          <p14:tracePt t="3795" x="5267325" y="2686050"/>
          <p14:tracePt t="3804" x="5267325" y="2617788"/>
          <p14:tracePt t="3811" x="5259388" y="2541588"/>
          <p14:tracePt t="3820" x="5241925" y="2481263"/>
          <p14:tracePt t="3827" x="5224463" y="2430463"/>
          <p14:tracePt t="3835" x="5208588" y="2362200"/>
          <p14:tracePt t="3843" x="5173663" y="2293938"/>
          <p14:tracePt t="3851" x="5140325" y="2209800"/>
          <p14:tracePt t="3859" x="5106988" y="2116138"/>
          <p14:tracePt t="3867" x="5064125" y="2030413"/>
          <p14:tracePt t="3876" x="5013325" y="1920875"/>
          <p14:tracePt t="3883" x="4962525" y="1835150"/>
          <p14:tracePt t="3899" x="4902200" y="1751013"/>
          <p14:tracePt t="3909" x="4851400" y="1674813"/>
          <p14:tracePt t="3915" x="4791075" y="1622425"/>
          <p14:tracePt t="3925" x="4740275" y="1555750"/>
          <p14:tracePt t="3931" x="4699000" y="1495425"/>
          <p14:tracePt t="3939" x="4570413" y="1368425"/>
          <p14:tracePt t="3947" x="4529138" y="1325563"/>
          <p14:tracePt t="3956" x="4476750" y="1274763"/>
          <p14:tracePt t="3963" x="4425950" y="1231900"/>
          <p14:tracePt t="3973" x="4359275" y="1173163"/>
          <p14:tracePt t="3978" x="4281488" y="1104900"/>
          <p14:tracePt t="3987" x="4187825" y="1019175"/>
          <p14:tracePt t="3995" x="4070350" y="952500"/>
          <p14:tracePt t="4004" x="3967163" y="866775"/>
          <p14:tracePt t="4011" x="3832225" y="790575"/>
          <p14:tracePt t="4020" x="3713163" y="730250"/>
          <p14:tracePt t="4028" x="3594100" y="671513"/>
          <p14:tracePt t="4035" x="3475038" y="628650"/>
          <p14:tracePt t="4043" x="3373438" y="595313"/>
          <p14:tracePt t="4063" x="3203575" y="560388"/>
          <p14:tracePt t="4067" x="3127375" y="552450"/>
          <p14:tracePt t="4076" x="3067050" y="552450"/>
          <p14:tracePt t="4084" x="3024188" y="544513"/>
          <p14:tracePt t="4093" x="2990850" y="544513"/>
          <p14:tracePt t="4100" x="2973388" y="544513"/>
          <p14:tracePt t="4110" x="2955925" y="544513"/>
          <p14:tracePt t="4115" x="2940050" y="544513"/>
          <p14:tracePt t="4124" x="2930525" y="544513"/>
          <p14:tracePt t="4132" x="2914650" y="544513"/>
          <p14:tracePt t="4141" x="2897188" y="544513"/>
          <p14:tracePt t="4148" x="2879725" y="544513"/>
          <p14:tracePt t="4158" x="2854325" y="544513"/>
          <p14:tracePt t="4164" x="2803525" y="544513"/>
          <p14:tracePt t="4172" x="2786063" y="544513"/>
          <p14:tracePt t="4179" x="2778125" y="544513"/>
          <p14:tracePt t="4187" x="2760663" y="544513"/>
          <p14:tracePt t="4205" x="2752725" y="544513"/>
          <p14:tracePt t="4373" x="2744788" y="552450"/>
          <p14:tracePt t="4380" x="2735263" y="560388"/>
          <p14:tracePt t="4389" x="2719388" y="569913"/>
          <p14:tracePt t="4396" x="2709863" y="577850"/>
          <p14:tracePt t="4404" x="2676525" y="603250"/>
          <p14:tracePt t="4411" x="2668588" y="620713"/>
          <p14:tracePt t="4420" x="2651125" y="636588"/>
          <p14:tracePt t="4427" x="2641600" y="654050"/>
          <p14:tracePt t="4435" x="2616200" y="679450"/>
          <p14:tracePt t="4444" x="2600325" y="696913"/>
          <p14:tracePt t="4451" x="2565400" y="722313"/>
          <p14:tracePt t="4459" x="2532063" y="747713"/>
          <p14:tracePt t="4466" x="2497138" y="781050"/>
          <p14:tracePt t="4475" x="2455863" y="808038"/>
          <p14:tracePt t="4482" x="2430463" y="833438"/>
          <p14:tracePt t="4492" x="2405063" y="858838"/>
          <p14:tracePt t="4498" x="2387600" y="884238"/>
          <p14:tracePt t="4508" x="2362200" y="909638"/>
          <p14:tracePt t="4515" x="2327275" y="942975"/>
          <p14:tracePt t="4526" x="2311400" y="977900"/>
          <p14:tracePt t="4532" x="2286000" y="1011238"/>
          <p14:tracePt t="4539" x="2260600" y="1062038"/>
          <p14:tracePt t="4548" x="2235200" y="1096963"/>
          <p14:tracePt t="4555" x="2208213" y="1138238"/>
          <p14:tracePt t="4564" x="2182813" y="1173163"/>
          <p14:tracePt t="4580" x="2149475" y="1223963"/>
          <p14:tracePt t="4588" x="2116138" y="1257300"/>
          <p14:tracePt t="4595" x="2098675" y="1308100"/>
          <p14:tracePt t="4604" x="2065338" y="1360488"/>
          <p14:tracePt t="4611" x="2030413" y="1419225"/>
          <p14:tracePt t="4620" x="2022475" y="1477963"/>
          <p14:tracePt t="4627" x="2005013" y="1538288"/>
          <p14:tracePt t="4635" x="1997075" y="1597025"/>
          <p14:tracePt t="4643" x="1979613" y="1716088"/>
          <p14:tracePt t="4651" x="1979613" y="1758950"/>
          <p14:tracePt t="4659" x="1979613" y="1801813"/>
          <p14:tracePt t="4667" x="1971675" y="1835150"/>
          <p14:tracePt t="4676" x="1962150" y="1895475"/>
          <p14:tracePt t="4684" x="1962150" y="1938338"/>
          <p14:tracePt t="4692" x="1954213" y="1997075"/>
          <p14:tracePt t="4699" x="1936750" y="2073275"/>
          <p14:tracePt t="4708" x="1936750" y="2133600"/>
          <p14:tracePt t="4715" x="1928813" y="2174875"/>
          <p14:tracePt t="4726" x="1911350" y="2235200"/>
          <p14:tracePt t="4732" x="1903413" y="2286000"/>
          <p14:tracePt t="4740" x="1903413" y="2328863"/>
          <p14:tracePt t="4747" x="1903413" y="2362200"/>
          <p14:tracePt t="4756" x="1903413" y="2405063"/>
          <p14:tracePt t="4763" x="1903413" y="2430463"/>
          <p14:tracePt t="4772" x="1903413" y="2473325"/>
          <p14:tracePt t="4779" x="1903413" y="2516188"/>
          <p14:tracePt t="4787" x="1893888" y="2574925"/>
          <p14:tracePt t="4795" x="1893888" y="2651125"/>
          <p14:tracePt t="4803" x="1893888" y="2711450"/>
          <p14:tracePt t="4811" x="1893888" y="2762250"/>
          <p14:tracePt t="4819" x="1893888" y="2820988"/>
          <p14:tracePt t="4827" x="1893888" y="2863850"/>
          <p14:tracePt t="4835" x="1893888" y="2906713"/>
          <p14:tracePt t="4843" x="1893888" y="2940050"/>
          <p14:tracePt t="4851" x="1893888" y="2982913"/>
          <p14:tracePt t="4858" x="1885950" y="3033713"/>
          <p14:tracePt t="4868" x="1885950" y="3076575"/>
          <p14:tracePt t="4875" x="1878013" y="3228975"/>
          <p14:tracePt t="4883" x="1878013" y="3314700"/>
          <p14:tracePt t="4893" x="1878013" y="3416300"/>
          <p14:tracePt t="4899" x="1878013" y="3502025"/>
          <p14:tracePt t="4909" x="1878013" y="3603625"/>
          <p14:tracePt t="4926" x="1885950" y="3697288"/>
          <p14:tracePt t="4932" x="1893888" y="3790950"/>
          <p14:tracePt t="4941" x="1911350" y="3883025"/>
          <p14:tracePt t="4947" x="1928813" y="3986213"/>
          <p14:tracePt t="4957" x="1954213" y="4087813"/>
          <p14:tracePt t="4964" x="1962150" y="4214813"/>
          <p14:tracePt t="4971" x="2005013" y="4333875"/>
          <p14:tracePt t="4979" x="2038350" y="4460875"/>
          <p14:tracePt t="4987" x="2073275" y="4579938"/>
          <p14:tracePt t="4995" x="2132013" y="4699000"/>
          <p14:tracePt t="5003" x="2192338" y="4818063"/>
          <p14:tracePt t="5011" x="2260600" y="4937125"/>
          <p14:tracePt t="5019" x="2319338" y="5022850"/>
          <p14:tracePt t="5027" x="2387600" y="5116513"/>
          <p14:tracePt t="5042" x="2463800" y="5200650"/>
          <p14:tracePt t="5044" x="2549525" y="5268913"/>
          <p14:tracePt t="5051" x="2625725" y="5337175"/>
          <p14:tracePt t="5060" x="2676525" y="5370513"/>
          <p14:tracePt t="5066" x="2735263" y="5413375"/>
          <p14:tracePt t="5075" x="2778125" y="5446713"/>
          <p14:tracePt t="5083" x="2811463" y="5472113"/>
          <p14:tracePt t="5091" x="2863850" y="5497513"/>
          <p14:tracePt t="5098" x="2897188" y="5514975"/>
          <p14:tracePt t="5107" x="3016250" y="5575300"/>
          <p14:tracePt t="5114" x="3074988" y="5591175"/>
          <p14:tracePt t="5123" x="3135313" y="5600700"/>
          <p14:tracePt t="5131" x="3203575" y="5600700"/>
          <p14:tracePt t="5139" x="3279775" y="5600700"/>
          <p14:tracePt t="5147" x="3348038" y="5600700"/>
          <p14:tracePt t="5155" x="3406775" y="5600700"/>
          <p14:tracePt t="5163" x="3482975" y="5600700"/>
          <p14:tracePt t="5171" x="3568700" y="5583238"/>
          <p14:tracePt t="5180" x="3644900" y="5565775"/>
          <p14:tracePt t="5186" x="3713163" y="5540375"/>
          <p14:tracePt t="5194" x="3806825" y="5532438"/>
          <p14:tracePt t="5203" x="3890963" y="5497513"/>
          <p14:tracePt t="5211" x="3976688" y="5472113"/>
          <p14:tracePt t="5219" x="4095750" y="5438775"/>
          <p14:tracePt t="5227" x="4214813" y="5430838"/>
          <p14:tracePt t="5235" x="4306888" y="5405438"/>
          <p14:tracePt t="5243" x="4425950" y="5387975"/>
          <p14:tracePt t="5259" x="4545013" y="5362575"/>
          <p14:tracePt t="5267" x="4656138" y="5337175"/>
          <p14:tracePt t="5275" x="4740275" y="5319713"/>
          <p14:tracePt t="5282" x="4833938" y="5286375"/>
          <p14:tracePt t="5291" x="4919663" y="5251450"/>
          <p14:tracePt t="5299" x="4995863" y="5218113"/>
          <p14:tracePt t="5307" x="5046663" y="5175250"/>
          <p14:tracePt t="5315" x="5097463" y="5149850"/>
          <p14:tracePt t="5324" x="5148263" y="5091113"/>
          <p14:tracePt t="5331" x="5191125" y="5056188"/>
          <p14:tracePt t="5340" x="5233988" y="5005388"/>
          <p14:tracePt t="5347" x="5292725" y="4868863"/>
          <p14:tracePt t="5355" x="5302250" y="4802188"/>
          <p14:tracePt t="5363" x="5310188" y="4716463"/>
          <p14:tracePt t="5371" x="5310188" y="4614863"/>
          <p14:tracePt t="5379" x="5310188" y="4503738"/>
          <p14:tracePt t="5386" x="5310188" y="4384675"/>
          <p14:tracePt t="5395" x="5302250" y="4275138"/>
          <p14:tracePt t="5403" x="5259388" y="4113213"/>
          <p14:tracePt t="5410" x="5208588" y="3935413"/>
          <p14:tracePt t="5418" x="5183188" y="3790950"/>
          <p14:tracePt t="5427" x="5157788" y="3646488"/>
          <p14:tracePt t="5435" x="5054600" y="3186113"/>
          <p14:tracePt t="5443" x="5021263" y="3016250"/>
          <p14:tracePt t="5451" x="4953000" y="2863850"/>
          <p14:tracePt t="5460" x="4902200" y="2711450"/>
          <p14:tracePt t="5467" x="4851400" y="2582863"/>
          <p14:tracePt t="5475" x="4791075" y="2447925"/>
          <p14:tracePt t="5484" x="4749800" y="2336800"/>
          <p14:tracePt t="5492" x="4689475" y="2217738"/>
          <p14:tracePt t="5500" x="4638675" y="2082800"/>
          <p14:tracePt t="5508" x="4579938" y="1963738"/>
          <p14:tracePt t="5516" x="4519613" y="1852613"/>
          <p14:tracePt t="5525" x="4476750" y="1733550"/>
          <p14:tracePt t="5532" x="4418013" y="1622425"/>
          <p14:tracePt t="5541" x="4359275" y="1546225"/>
          <p14:tracePt t="5547" x="4332288" y="1487488"/>
          <p14:tracePt t="5556" x="4298950" y="1436688"/>
          <p14:tracePt t="5563" x="4298950" y="1427163"/>
          <p14:tracePt t="5572" x="4291013" y="1427163"/>
          <p14:tracePt t="8469" x="4324350" y="1427163"/>
          <p14:tracePt t="8476" x="4367213" y="1436688"/>
          <p14:tracePt t="8484" x="4443413" y="1452563"/>
          <p14:tracePt t="8491" x="4537075" y="1477963"/>
          <p14:tracePt t="8501" x="4621213" y="1520825"/>
          <p14:tracePt t="8507" x="4740275" y="1555750"/>
          <p14:tracePt t="8515" x="4868863" y="1606550"/>
          <p14:tracePt t="8523" x="4995863" y="1639888"/>
          <p14:tracePt t="8532" x="5148263" y="1690688"/>
          <p14:tracePt t="8539" x="5292725" y="1741488"/>
          <p14:tracePt t="8547" x="5429250" y="1784350"/>
          <p14:tracePt t="8555" x="5573713" y="1835150"/>
          <p14:tracePt t="8564" x="5692775" y="1885950"/>
          <p14:tracePt t="8572" x="5794375" y="1920875"/>
          <p14:tracePt t="8580" x="5895975" y="1938338"/>
          <p14:tracePt t="8590" x="6065838" y="1989138"/>
          <p14:tracePt t="8595" x="6108700" y="2014538"/>
          <p14:tracePt t="8605" x="6142038" y="2022475"/>
          <p14:tracePt t="8611" x="6194425" y="2039938"/>
          <p14:tracePt t="8620" x="6227763" y="2047875"/>
          <p14:tracePt t="8627" x="6270625" y="2065338"/>
          <p14:tracePt t="8636" x="6303963" y="2073275"/>
          <p14:tracePt t="8643" x="6354763" y="2082800"/>
          <p14:tracePt t="8651" x="6397625" y="2090738"/>
          <p14:tracePt t="8659" x="6448425" y="2108200"/>
          <p14:tracePt t="8667" x="6483350" y="2116138"/>
          <p14:tracePt t="8675" x="6491288" y="2124075"/>
          <p14:tracePt t="8684" x="6524625" y="2133600"/>
          <p14:tracePt t="8691" x="6559550" y="2149475"/>
          <p14:tracePt t="8707" x="6584950" y="2166938"/>
          <p14:tracePt t="8716" x="6610350" y="2174875"/>
          <p14:tracePt t="8723" x="6626225" y="2184400"/>
          <p14:tracePt t="8731" x="6643688" y="2192338"/>
          <p14:tracePt t="8741" x="6653213" y="2200275"/>
          <p14:tracePt t="8747" x="6661150" y="2200275"/>
          <p14:tracePt t="8797" x="6669088" y="2209800"/>
          <p14:tracePt t="8804" x="6678613" y="2217738"/>
          <p14:tracePt t="8811" x="6686550" y="2235200"/>
          <p14:tracePt t="8820" x="6694488" y="2252663"/>
          <p14:tracePt t="8827" x="6704013" y="2268538"/>
          <p14:tracePt t="8838" x="6711950" y="2278063"/>
          <p14:tracePt t="8842" x="6719888" y="2293938"/>
          <p14:tracePt t="8850" x="6729413" y="2303463"/>
          <p14:tracePt t="8867" x="6729413" y="2319338"/>
          <p14:tracePt t="8875" x="6737350" y="2328863"/>
          <p14:tracePt t="8884" x="6737350" y="2336800"/>
          <p14:tracePt t="8891" x="6737350" y="2344738"/>
          <p14:tracePt t="8899" x="6745288" y="2362200"/>
          <p14:tracePt t="8907" x="6745288" y="2379663"/>
          <p14:tracePt t="8915" x="6745288" y="2405063"/>
          <p14:tracePt t="8922" x="6745288" y="2422525"/>
          <p14:tracePt t="8932" x="6745288" y="2447925"/>
          <p14:tracePt t="8940" x="6745288" y="2455863"/>
          <p14:tracePt t="8948" x="6745288" y="2481263"/>
          <p14:tracePt t="8957" x="6745288" y="2506663"/>
          <p14:tracePt t="8963" x="6745288" y="2524125"/>
          <p14:tracePt t="8974" x="6745288" y="2549525"/>
          <p14:tracePt t="8980" x="6737350" y="2574925"/>
          <p14:tracePt t="8991" x="6737350" y="2592388"/>
          <p14:tracePt t="8996" x="6729413" y="2600325"/>
          <p14:tracePt t="9005" x="6719888" y="2608263"/>
          <p14:tracePt t="9011" x="6719888" y="2617788"/>
          <p14:tracePt t="9039" x="6711950" y="2633663"/>
          <p14:tracePt t="9053" x="6704013" y="2643188"/>
          <p14:tracePt t="9058" x="6694488" y="2643188"/>
          <p14:tracePt t="9067" x="6678613" y="2660650"/>
          <p14:tracePt t="9075" x="6653213" y="2668588"/>
          <p14:tracePt t="9084" x="6618288" y="2686050"/>
          <p14:tracePt t="9091" x="6575425" y="2693988"/>
          <p14:tracePt t="9099" x="6524625" y="2701925"/>
          <p14:tracePt t="9107" x="6499225" y="2711450"/>
          <p14:tracePt t="9116" x="6440488" y="2711450"/>
          <p14:tracePt t="9123" x="6405563" y="2711450"/>
          <p14:tracePt t="9132" x="6380163" y="2719388"/>
          <p14:tracePt t="9140" x="6354763" y="2719388"/>
          <p14:tracePt t="9147" x="6338888" y="2719388"/>
          <p14:tracePt t="9157" x="6311900" y="2719388"/>
          <p14:tracePt t="9163" x="6303963" y="2719388"/>
          <p14:tracePt t="9172" x="6278563" y="2719388"/>
          <p14:tracePt t="9179" x="6253163" y="2719388"/>
          <p14:tracePt t="9189" x="6227763" y="2719388"/>
          <p14:tracePt t="9196" x="6194425" y="2719388"/>
          <p14:tracePt t="9206" x="6151563" y="2719388"/>
          <p14:tracePt t="9211" x="6108700" y="2719388"/>
          <p14:tracePt t="9220" x="6049963" y="2719388"/>
          <p14:tracePt t="9227" x="6007100" y="2719388"/>
          <p14:tracePt t="9236" x="5964238" y="2719388"/>
          <p14:tracePt t="9244" x="5880100" y="2719388"/>
          <p14:tracePt t="9252" x="5845175" y="2719388"/>
          <p14:tracePt t="9259" x="5827713" y="2719388"/>
          <p14:tracePt t="9268" x="5802313" y="2711450"/>
          <p14:tracePt t="9275" x="5794375" y="2701925"/>
          <p14:tracePt t="9283" x="5776913" y="2701925"/>
          <p14:tracePt t="9291" x="5761038" y="2693988"/>
          <p14:tracePt t="9300" x="5751513" y="2686050"/>
          <p14:tracePt t="9307" x="5735638" y="2676525"/>
          <p14:tracePt t="9316" x="5726113" y="2676525"/>
          <p14:tracePt t="9323" x="5718175" y="2676525"/>
          <p14:tracePt t="9364" x="5708650" y="2676525"/>
          <p14:tracePt t="9372" x="5708650" y="2668588"/>
          <p14:tracePt t="9380" x="5700713" y="2668588"/>
          <p14:tracePt t="9390" x="5692775" y="2668588"/>
          <p14:tracePt t="9395" x="5675313" y="2660650"/>
          <p14:tracePt t="9406" x="5657850" y="2643188"/>
          <p14:tracePt t="9411" x="5632450" y="2633663"/>
          <p14:tracePt t="9421" x="5616575" y="2625725"/>
          <p14:tracePt t="9427" x="5591175" y="2617788"/>
          <p14:tracePt t="9435" x="5573713" y="2608263"/>
          <p14:tracePt t="9443" x="5565775" y="2600325"/>
          <p14:tracePt t="9451" x="5556250" y="2600325"/>
          <p14:tracePt t="9459" x="5548313" y="2600325"/>
          <p14:tracePt t="9475" x="5538788" y="2600325"/>
          <p14:tracePt t="9500" x="5530850" y="2592388"/>
          <p14:tracePt t="9515" x="5522913" y="2592388"/>
          <p14:tracePt t="9884" x="5522913" y="2582863"/>
          <p14:tracePt t="9892" x="5513388" y="2582863"/>
          <p14:tracePt t="9907" x="5505450" y="2582863"/>
          <p14:tracePt t="9923" x="5497513" y="2574925"/>
          <p14:tracePt t="9980" x="5497513" y="2566988"/>
          <p14:tracePt t="10828" x="5505450" y="2566988"/>
          <p14:tracePt t="10835" x="5530850" y="2566988"/>
          <p14:tracePt t="10842" x="5565775" y="2566988"/>
          <p14:tracePt t="10852" x="5616575" y="2566988"/>
          <p14:tracePt t="10859" x="5657850" y="2566988"/>
          <p14:tracePt t="10866" x="5718175" y="2566988"/>
          <p14:tracePt t="10874" x="5776913" y="2566988"/>
          <p14:tracePt t="10883" x="5819775" y="2566988"/>
          <p14:tracePt t="10891" x="5880100" y="2566988"/>
          <p14:tracePt t="10899" x="5905500" y="2566988"/>
          <p14:tracePt t="10907" x="5930900" y="2566988"/>
          <p14:tracePt t="10915" x="5956300" y="2566988"/>
          <p14:tracePt t="10922" x="5972175" y="2566988"/>
          <p14:tracePt t="10931" x="6065838" y="2566988"/>
          <p14:tracePt t="10939" x="6091238" y="2566988"/>
          <p14:tracePt t="10947" x="6134100" y="2566988"/>
          <p14:tracePt t="10955" x="6184900" y="2566988"/>
          <p14:tracePt t="10964" x="6227763" y="2566988"/>
          <p14:tracePt t="10971" x="6270625" y="2566988"/>
          <p14:tracePt t="10979" x="6303963" y="2566988"/>
          <p14:tracePt t="10988" x="6354763" y="2566988"/>
          <p14:tracePt t="10995" x="6397625" y="2566988"/>
          <p14:tracePt t="11004" x="6456363" y="2566988"/>
          <p14:tracePt t="11011" x="6516688" y="2566988"/>
          <p14:tracePt t="11021" x="6584950" y="2566988"/>
          <p14:tracePt t="11028" x="6643688" y="2566988"/>
          <p14:tracePt t="11039" x="6704013" y="2566988"/>
          <p14:tracePt t="11043" x="6745288" y="2566988"/>
          <p14:tracePt t="11051" x="6788150" y="2566988"/>
          <p14:tracePt t="11059" x="6838950" y="2566988"/>
          <p14:tracePt t="11076" x="6864350" y="2566988"/>
          <p14:tracePt t="11083" x="6889750" y="2557463"/>
          <p14:tracePt t="11091" x="6915150" y="2557463"/>
          <p14:tracePt t="11099" x="6932613" y="2549525"/>
          <p14:tracePt t="11107" x="6950075" y="2549525"/>
          <p14:tracePt t="11115" x="6975475" y="2549525"/>
          <p14:tracePt t="11124" x="6992938" y="2549525"/>
          <p14:tracePt t="11131" x="7026275" y="2549525"/>
          <p14:tracePt t="11139" x="7051675" y="2549525"/>
          <p14:tracePt t="11147" x="7077075" y="2549525"/>
          <p14:tracePt t="11156" x="7094538" y="2549525"/>
          <p14:tracePt t="11163" x="7119938" y="2549525"/>
          <p14:tracePt t="11172" x="7145338" y="2549525"/>
          <p14:tracePt t="11203" x="7153275" y="2549525"/>
          <p14:tracePt t="11213" x="7162800" y="2549525"/>
          <p14:tracePt t="11223" x="7178675" y="2549525"/>
          <p14:tracePt t="11227" x="7213600" y="2549525"/>
          <p14:tracePt t="11236" x="7246938" y="2549525"/>
          <p14:tracePt t="11243" x="7289800" y="2549525"/>
          <p14:tracePt t="11253" x="7340600" y="2549525"/>
          <p14:tracePt t="11259" x="7400925" y="2549525"/>
          <p14:tracePt t="11268" x="7442200" y="2549525"/>
          <p14:tracePt t="11275" x="7502525" y="2532063"/>
          <p14:tracePt t="11284" x="7553325" y="2524125"/>
          <p14:tracePt t="11291" x="7596188" y="2516188"/>
          <p14:tracePt t="11299" x="7621588" y="2506663"/>
          <p14:tracePt t="11307" x="7654925" y="2498725"/>
          <p14:tracePt t="11316" x="7672388" y="2498725"/>
          <p14:tracePt t="11323" x="7697788" y="2489200"/>
          <p14:tracePt t="11331" x="7731125" y="2489200"/>
          <p14:tracePt t="11339" x="7773988" y="2489200"/>
          <p14:tracePt t="11347" x="7816850" y="2489200"/>
          <p14:tracePt t="11356" x="7875588" y="2489200"/>
          <p14:tracePt t="11363" x="7935913" y="2489200"/>
          <p14:tracePt t="11372" x="7986713" y="2489200"/>
          <p14:tracePt t="11379" x="8045450" y="2489200"/>
          <p14:tracePt t="11387" x="8080375" y="2489200"/>
          <p14:tracePt t="11395" x="8156575" y="2489200"/>
          <p14:tracePt t="11405" x="8181975" y="2489200"/>
          <p14:tracePt t="11420" x="8189913" y="2489200"/>
          <p14:tracePt t="11427" x="8215313" y="2489200"/>
          <p14:tracePt t="11437" x="8250238" y="2489200"/>
          <p14:tracePt t="11442" x="8275638" y="2489200"/>
          <p14:tracePt t="11452" x="8334375" y="2489200"/>
          <p14:tracePt t="11459" x="8394700" y="2506663"/>
          <p14:tracePt t="11467" x="8462963" y="2506663"/>
          <p14:tracePt t="11475" x="8539163" y="2516188"/>
          <p14:tracePt t="11483" x="8605838" y="2524125"/>
          <p14:tracePt t="11491" x="8666163" y="2532063"/>
          <p14:tracePt t="11499" x="8716963" y="2532063"/>
          <p14:tracePt t="11506" x="8742363" y="2541588"/>
          <p14:tracePt t="11515" x="8767763" y="2541588"/>
          <p14:tracePt t="11524" x="8785225" y="2541588"/>
          <p14:tracePt t="11531" x="8793163" y="2541588"/>
          <p14:tracePt t="11539" x="8810625" y="2541588"/>
          <p14:tracePt t="11547" x="8818563" y="2541588"/>
          <p14:tracePt t="11554" x="8828088" y="2541588"/>
          <p14:tracePt t="11563" x="8843963" y="2541588"/>
          <p14:tracePt t="11571" x="8861425" y="2541588"/>
          <p14:tracePt t="11579" x="8894763" y="2541588"/>
          <p14:tracePt t="11587" x="8937625" y="2541588"/>
          <p14:tracePt t="11595" x="8980488" y="2541588"/>
          <p14:tracePt t="11604" x="9023350" y="2541588"/>
          <p14:tracePt t="11611" x="9056688" y="2549525"/>
          <p14:tracePt t="11621" x="9074150" y="2549525"/>
          <p14:tracePt t="11627" x="9074150" y="2574925"/>
          <p14:tracePt t="11637" x="9074150" y="2608263"/>
          <p14:tracePt t="11643" x="9048750" y="2633663"/>
          <p14:tracePt t="11651" x="8912225" y="2778125"/>
          <p14:tracePt t="11948" x="8929688" y="2778125"/>
          <p14:tracePt t="11956" x="8955088" y="2778125"/>
          <p14:tracePt t="11963" x="9039225" y="2770188"/>
          <p14:tracePt t="11972" x="9142413" y="2736850"/>
          <p14:tracePt t="11979" x="9371013" y="2660650"/>
          <p14:tracePt t="11987" x="9431338" y="2651125"/>
          <p14:tracePt t="11995" x="9482138" y="2633663"/>
          <p14:tracePt t="12005" x="9507538" y="2625725"/>
          <p14:tracePt t="12012" x="9540875" y="2617788"/>
          <p14:tracePt t="12021" x="9591675" y="2608263"/>
          <p14:tracePt t="12028" x="9609138" y="2608263"/>
          <p14:tracePt t="12036" x="9626600" y="2600325"/>
          <p14:tracePt t="12059" x="9677400" y="2582863"/>
          <p14:tracePt t="12068" x="9694863" y="2582863"/>
          <p14:tracePt t="12075" x="9728200" y="2574925"/>
          <p14:tracePt t="12084" x="9753600" y="2574925"/>
          <p14:tracePt t="12091" x="9796463" y="2566988"/>
          <p14:tracePt t="12108" x="9855200" y="2566988"/>
          <p14:tracePt t="12115" x="9915525" y="2566988"/>
          <p14:tracePt t="12123" x="9983788" y="2566988"/>
          <p14:tracePt t="12131" x="10059988" y="2566988"/>
          <p14:tracePt t="12140" x="10118725" y="2566988"/>
          <p14:tracePt t="12149" x="10186988" y="2566988"/>
          <p14:tracePt t="12155" x="10245725" y="2566988"/>
          <p14:tracePt t="12164" x="10313988" y="2566988"/>
          <p14:tracePt t="12170" x="10364788" y="2566988"/>
          <p14:tracePt t="12179" x="10458450" y="2566988"/>
          <p14:tracePt t="12187" x="10493375" y="2566988"/>
          <p14:tracePt t="12196" x="10526713" y="2557463"/>
          <p14:tracePt t="12203" x="10552113" y="2549525"/>
          <p14:tracePt t="12211" x="10560050" y="2549525"/>
          <p14:tracePt t="12219" x="10585450" y="2549525"/>
          <p14:tracePt t="12229" x="10612438" y="2541588"/>
          <p14:tracePt t="12236" x="10637838" y="2541588"/>
          <p14:tracePt t="12244" x="10645775" y="2541588"/>
          <p14:tracePt t="12251" x="10671175" y="2541588"/>
          <p14:tracePt t="12259" x="10679113" y="2541588"/>
          <p14:tracePt t="12267" x="10688638" y="2541588"/>
          <p14:tracePt t="13227" x="10663238" y="2541588"/>
          <p14:tracePt t="13235" x="10612438" y="2541588"/>
          <p14:tracePt t="13244" x="10534650" y="2541588"/>
          <p14:tracePt t="13251" x="10442575" y="2541588"/>
          <p14:tracePt t="13259" x="10313988" y="2541588"/>
          <p14:tracePt t="13268" x="10186988" y="2524125"/>
          <p14:tracePt t="13275" x="10059988" y="2516188"/>
          <p14:tracePt t="13283" x="9915525" y="2489200"/>
          <p14:tracePt t="13291" x="9804400" y="2481263"/>
          <p14:tracePt t="13300" x="9702800" y="2481263"/>
          <p14:tracePt t="13307" x="9626600" y="2473325"/>
          <p14:tracePt t="13315" x="9575800" y="2473325"/>
          <p14:tracePt t="13515" x="9575800" y="2447925"/>
          <p14:tracePt t="13523" x="9583738" y="2447925"/>
          <p14:tracePt t="13530" x="9601200" y="2438400"/>
          <p14:tracePt t="13539" x="9609138" y="2430463"/>
          <p14:tracePt t="13548" x="9634538" y="2430463"/>
          <p14:tracePt t="13555" x="9659938" y="2422525"/>
          <p14:tracePt t="13562" x="9710738" y="2413000"/>
          <p14:tracePt t="13571" x="9771063" y="2405063"/>
          <p14:tracePt t="13579" x="9872663" y="2397125"/>
          <p14:tracePt t="13587" x="9983788" y="2397125"/>
          <p14:tracePt t="13595" x="10110788" y="2397125"/>
          <p14:tracePt t="13603" x="10255250" y="2397125"/>
          <p14:tracePt t="13611" x="10390188" y="2397125"/>
          <p14:tracePt t="13619" x="10509250" y="2397125"/>
          <p14:tracePt t="13628" x="10620375" y="2397125"/>
          <p14:tracePt t="13638" x="10704513" y="2397125"/>
          <p14:tracePt t="13643" x="10764838" y="2397125"/>
          <p14:tracePt t="13652" x="10807700" y="2405063"/>
          <p14:tracePt t="13659" x="10833100" y="2413000"/>
          <p14:tracePt t="13670" x="10848975" y="2422525"/>
          <p14:tracePt t="13675" x="10866438" y="2430463"/>
          <p14:tracePt t="13691" x="10883900" y="2438400"/>
          <p14:tracePt t="13723" x="10883900" y="2447925"/>
          <p14:tracePt t="13739" x="10883900" y="2455863"/>
          <p14:tracePt t="13772" x="10883900" y="2463800"/>
          <p14:tracePt t="13787" x="10883900" y="2473325"/>
          <p14:tracePt t="13803" x="10874375" y="2473325"/>
          <p14:tracePt t="13819" x="10866438" y="2473325"/>
          <p14:tracePt t="13827" x="10848975" y="2481263"/>
          <p14:tracePt t="13836" x="10841038" y="2481263"/>
          <p14:tracePt t="13843" x="10823575" y="2489200"/>
          <p14:tracePt t="13853" x="10807700" y="2489200"/>
          <p14:tracePt t="13859" x="10807700" y="2498725"/>
          <p14:tracePt t="13870" x="10798175" y="2498725"/>
          <p14:tracePt t="13875" x="10790238" y="2498725"/>
          <p14:tracePt t="13883" x="10790238" y="2506663"/>
          <p14:tracePt t="13890" x="10782300" y="2516188"/>
          <p14:tracePt t="13899" x="10772775" y="2516188"/>
          <p14:tracePt t="13915" x="10772775" y="2524125"/>
          <p14:tracePt t="15611" x="10764838" y="2524125"/>
          <p14:tracePt t="15643" x="10756900" y="2524125"/>
          <p14:tracePt t="15733" x="10747375" y="2524125"/>
          <p14:tracePt t="15740" x="10747375" y="2532063"/>
          <p14:tracePt t="15749" x="10739438" y="2532063"/>
          <p14:tracePt t="15754" x="10739438" y="2541588"/>
          <p14:tracePt t="16677" x="10729913" y="2541588"/>
          <p14:tracePt t="16683" x="10721975" y="2541588"/>
          <p14:tracePt t="16979" x="10721975" y="2549525"/>
          <p14:tracePt t="16988" x="10714038" y="2566988"/>
          <p14:tracePt t="16996" x="10714038" y="2582863"/>
          <p14:tracePt t="17003" x="10704513" y="2608263"/>
          <p14:tracePt t="17012" x="10696575" y="2643188"/>
          <p14:tracePt t="17019" x="10688638" y="2701925"/>
          <p14:tracePt t="17027" x="10671175" y="2762250"/>
          <p14:tracePt t="17035" x="10594975" y="2974975"/>
          <p14:tracePt t="17054" x="10544175" y="3135313"/>
          <p14:tracePt t="17058" x="10509250" y="3203575"/>
          <p14:tracePt t="17068" x="10475913" y="3279775"/>
          <p14:tracePt t="17075" x="10450513" y="3340100"/>
          <p14:tracePt t="17083" x="10425113" y="3398838"/>
          <p14:tracePt t="17091" x="10407650" y="3449638"/>
          <p14:tracePt t="17102" x="10399713" y="3475038"/>
          <p14:tracePt t="17108" x="10382250" y="3492500"/>
          <p14:tracePt t="17116" x="10374313" y="3509963"/>
          <p14:tracePt t="17123" x="10364788" y="3527425"/>
          <p14:tracePt t="17140" x="10364788" y="3535363"/>
          <p14:tracePt t="17148" x="10356850" y="3535363"/>
          <p14:tracePt t="17220" x="10348913" y="3535363"/>
          <p14:tracePt t="17413" x="10339388" y="3535363"/>
          <p14:tracePt t="17429" x="10323513" y="3535363"/>
          <p14:tracePt t="17451" x="10313988" y="3535363"/>
          <p14:tracePt t="17460" x="10306050" y="3527425"/>
          <p14:tracePt t="17923" x="10298113" y="3527425"/>
          <p14:tracePt t="17940" x="10271125" y="3527425"/>
          <p14:tracePt t="17949" x="10229850" y="3527425"/>
          <p14:tracePt t="17955" x="10144125" y="3535363"/>
          <p14:tracePt t="17963" x="10034588" y="3560763"/>
          <p14:tracePt t="17971" x="9890125" y="3586163"/>
          <p14:tracePt t="17979" x="9728200" y="3611563"/>
          <p14:tracePt t="17987" x="9540875" y="3636963"/>
          <p14:tracePt t="17995" x="9337675" y="3679825"/>
          <p14:tracePt t="18003" x="9167813" y="3722688"/>
          <p14:tracePt t="18011" x="8691563" y="3816350"/>
          <p14:tracePt t="18019" x="8547100" y="3857625"/>
          <p14:tracePt t="18027" x="8428038" y="3892550"/>
          <p14:tracePt t="18035" x="8301038" y="3908425"/>
          <p14:tracePt t="18043" x="8131175" y="3960813"/>
          <p14:tracePt t="18052" x="7961313" y="4002088"/>
          <p14:tracePt t="18059" x="7731125" y="4079875"/>
          <p14:tracePt t="18068" x="7527925" y="4138613"/>
          <p14:tracePt t="18075" x="7264400" y="4206875"/>
          <p14:tracePt t="18084" x="7008813" y="4265613"/>
          <p14:tracePt t="18091" x="6219825" y="4427538"/>
          <p14:tracePt t="18099" x="5964238" y="4478338"/>
          <p14:tracePt t="18107" x="5708650" y="4521200"/>
          <p14:tracePt t="18115" x="5522913" y="4546600"/>
          <p14:tracePt t="18123" x="5378450" y="4589463"/>
          <p14:tracePt t="18133" x="5249863" y="4605338"/>
          <p14:tracePt t="18140" x="5148263" y="4630738"/>
          <p14:tracePt t="18147" x="5046663" y="4657725"/>
          <p14:tracePt t="18156" x="4970463" y="4673600"/>
          <p14:tracePt t="18163" x="4884738" y="4699000"/>
          <p14:tracePt t="18172" x="4791075" y="4733925"/>
          <p14:tracePt t="18180" x="4706938" y="4749800"/>
          <p14:tracePt t="18188" x="4630738" y="4784725"/>
          <p14:tracePt t="18195" x="4545013" y="4818063"/>
          <p14:tracePt t="18203" x="4468813" y="4843463"/>
          <p14:tracePt t="18211" x="4410075" y="4868863"/>
          <p14:tracePt t="18219" x="4359275" y="4886325"/>
          <p14:tracePt t="18227" x="4324350" y="4894263"/>
          <p14:tracePt t="18235" x="4306888" y="4911725"/>
          <p14:tracePt t="18243" x="4291013" y="4937125"/>
          <p14:tracePt t="18260" x="4273550" y="4962525"/>
          <p14:tracePt t="18269" x="4248150" y="4997450"/>
          <p14:tracePt t="18276" x="4179888" y="5091113"/>
          <p14:tracePt t="18284" x="4146550" y="5124450"/>
          <p14:tracePt t="18292" x="4103688" y="5175250"/>
          <p14:tracePt t="18300" x="4078288" y="5218113"/>
          <p14:tracePt t="18307" x="4035425" y="5268913"/>
          <p14:tracePt t="18318" x="4017963" y="5302250"/>
          <p14:tracePt t="18323" x="4010025" y="5345113"/>
          <p14:tracePt t="18333" x="4010025" y="5380038"/>
          <p14:tracePt t="18339" x="4010025" y="5430838"/>
          <p14:tracePt t="18348" x="4010025" y="5481638"/>
          <p14:tracePt t="18355" x="4027488" y="5540375"/>
          <p14:tracePt t="18364" x="4035425" y="5600700"/>
          <p14:tracePt t="18372" x="4035425" y="5659438"/>
          <p14:tracePt t="18379" x="4035425" y="5710238"/>
          <p14:tracePt t="18387" x="4035425" y="5770563"/>
          <p14:tracePt t="18395" x="4035425" y="5803900"/>
          <p14:tracePt t="18403" x="4027488" y="5838825"/>
          <p14:tracePt t="18411" x="4027488" y="5864225"/>
          <p14:tracePt t="18418" x="4017963" y="5872163"/>
          <p14:tracePt t="18426" x="4010025" y="5889625"/>
          <p14:tracePt t="18435" x="4002088" y="5889625"/>
          <p14:tracePt t="18443" x="4002088" y="5897563"/>
          <p14:tracePt t="18451" x="3992563" y="5897563"/>
          <p14:tracePt t="18589" x="3992563" y="5905500"/>
          <p14:tracePt t="18613" x="3992563" y="5915025"/>
          <p14:tracePt t="18619" x="3992563" y="5922963"/>
          <p14:tracePt t="18636" x="3984625" y="5922963"/>
          <p14:tracePt t="18643" x="3984625" y="5932488"/>
          <p14:tracePt t="18651" x="3984625" y="5940425"/>
          <p14:tracePt t="18900" x="3984625" y="5932488"/>
          <p14:tracePt t="18915" x="3976688" y="5932488"/>
          <p14:tracePt t="18932" x="3976688" y="5922963"/>
          <p14:tracePt t="18948" x="3976688" y="5915025"/>
          <p14:tracePt t="18972" x="3976688" y="5905500"/>
          <p14:tracePt t="18996" x="3976688" y="5897563"/>
          <p14:tracePt t="19013" x="3976688" y="5889625"/>
          <p14:tracePt t="19036" x="3976688" y="5880100"/>
          <p14:tracePt t="19052" x="3976688" y="5872163"/>
          <p14:tracePt t="19068" x="3976688" y="5854700"/>
          <p14:tracePt t="19075" x="3984625" y="5846763"/>
          <p14:tracePt t="19084" x="3984625" y="5838825"/>
          <p14:tracePt t="19091" x="3984625" y="5821363"/>
          <p14:tracePt t="19099" x="3992563" y="5803900"/>
          <p14:tracePt t="19107" x="4002088" y="5795963"/>
          <p14:tracePt t="19115" x="4002088" y="5778500"/>
          <p14:tracePt t="19123" x="4010025" y="5753100"/>
          <p14:tracePt t="19133" x="4017963" y="5745163"/>
          <p14:tracePt t="19140" x="4017963" y="5727700"/>
          <p14:tracePt t="19150" x="4027488" y="5702300"/>
          <p14:tracePt t="19156" x="4035425" y="5694363"/>
          <p14:tracePt t="19165" x="4044950" y="5668963"/>
          <p14:tracePt t="19171" x="4052888" y="5651500"/>
          <p14:tracePt t="19180" x="4052888" y="5641975"/>
          <p14:tracePt t="19188" x="4052888" y="5626100"/>
          <p14:tracePt t="19197" x="4060825" y="5608638"/>
          <p14:tracePt t="19204" x="4060825" y="5591175"/>
          <p14:tracePt t="19212" x="4070350" y="5565775"/>
          <p14:tracePt t="19219" x="4086225" y="5489575"/>
          <p14:tracePt t="19227" x="4111625" y="5421313"/>
          <p14:tracePt t="19235" x="4146550" y="5319713"/>
          <p14:tracePt t="19244" x="4171950" y="5218113"/>
          <p14:tracePt t="19253" x="4205288" y="5091113"/>
          <p14:tracePt t="19259" x="4214813" y="4979988"/>
          <p14:tracePt t="19275" x="4222750" y="4886325"/>
          <p14:tracePt t="19283" x="4222750" y="4802188"/>
          <p14:tracePt t="19292" x="4222750" y="4733925"/>
          <p14:tracePt t="19299" x="4222750" y="4673600"/>
          <p14:tracePt t="19308" x="4214813" y="4640263"/>
          <p14:tracePt t="19316" x="4205288" y="4597400"/>
          <p14:tracePt t="19323" x="4197350" y="4572000"/>
          <p14:tracePt t="19334" x="4187825" y="4538663"/>
          <p14:tracePt t="19339" x="4179888" y="4513263"/>
          <p14:tracePt t="19349" x="4179888" y="4503738"/>
          <p14:tracePt t="19355" x="4179888" y="4486275"/>
          <p14:tracePt t="19364" x="4171950" y="4470400"/>
          <p14:tracePt t="19371" x="4171950" y="4460875"/>
          <p14:tracePt t="19379" x="4171950" y="4452938"/>
          <p14:tracePt t="19387" x="4171950" y="4435475"/>
          <p14:tracePt t="19396" x="4171950" y="4427538"/>
          <p14:tracePt t="19403" x="4171950" y="4410075"/>
          <p14:tracePt t="19413" x="4171950" y="4402138"/>
          <p14:tracePt t="19419" x="4162425" y="4376738"/>
          <p14:tracePt t="19428" x="4162425" y="4359275"/>
          <p14:tracePt t="19435" x="4162425" y="4341813"/>
          <p14:tracePt t="19445" x="4162425" y="4316413"/>
          <p14:tracePt t="19451" x="4154488" y="4283075"/>
          <p14:tracePt t="19461" x="4154488" y="4275138"/>
          <p14:tracePt t="19476" x="4154488" y="4265613"/>
          <p14:tracePt t="19483" x="4154488" y="4257675"/>
          <p14:tracePt t="19492" x="4146550" y="4257675"/>
          <p14:tracePt t="19499" x="4146550" y="4249738"/>
          <p14:tracePt t="19508" x="4146550" y="4240213"/>
          <p14:tracePt t="19517" x="4137025" y="4232275"/>
          <p14:tracePt t="19533" x="4137025" y="4224338"/>
          <p14:tracePt t="19540" x="4137025" y="4214813"/>
          <p14:tracePt t="19555" x="4137025" y="4206875"/>
          <p14:tracePt t="19571" x="4137025" y="4197350"/>
          <p14:tracePt t="19613" x="4137025" y="4189413"/>
          <p14:tracePt t="19619" x="4137025" y="4181475"/>
          <p14:tracePt t="19699" x="4137025" y="4171950"/>
          <p14:tracePt t="19877" x="4137025" y="4164013"/>
          <p14:tracePt t="20932" x="4137025" y="4156075"/>
          <p14:tracePt t="20941" x="4154488" y="4146550"/>
          <p14:tracePt t="20947" x="4179888" y="4146550"/>
          <p14:tracePt t="20955" x="4205288" y="4138613"/>
          <p14:tracePt t="20964" x="4256088" y="4121150"/>
          <p14:tracePt t="20982" x="4298950" y="4121150"/>
          <p14:tracePt t="20987" x="4359275" y="4113213"/>
          <p14:tracePt t="20996" x="4418013" y="4113213"/>
          <p14:tracePt t="21003" x="4486275" y="4113213"/>
          <p14:tracePt t="21012" x="4570413" y="4113213"/>
          <p14:tracePt t="21019" x="4656138" y="4105275"/>
          <p14:tracePt t="21027" x="4775200" y="4095750"/>
          <p14:tracePt t="21035" x="4919663" y="4070350"/>
          <p14:tracePt t="21049" x="5097463" y="4044950"/>
          <p14:tracePt t="21052" x="5343525" y="3994150"/>
          <p14:tracePt t="21059" x="5667375" y="3908425"/>
          <p14:tracePt t="21066" x="5972175" y="3857625"/>
          <p14:tracePt t="21075" x="6311900" y="3790950"/>
          <p14:tracePt t="21082" x="6704013" y="3730625"/>
          <p14:tracePt t="21091" x="7059613" y="3679825"/>
          <p14:tracePt t="21099" x="7416800" y="3636963"/>
          <p14:tracePt t="21107" x="7740650" y="3619500"/>
          <p14:tracePt t="21115" x="8037513" y="3603625"/>
          <p14:tracePt t="21123" x="8275638" y="3594100"/>
          <p14:tracePt t="21131" x="8488363" y="3578225"/>
          <p14:tracePt t="21139" x="8666163" y="3578225"/>
          <p14:tracePt t="21147" x="9158288" y="3560763"/>
          <p14:tracePt t="21156" x="9286875" y="3543300"/>
          <p14:tracePt t="21165" x="9388475" y="3535363"/>
          <p14:tracePt t="21171" x="9456738" y="3527425"/>
          <p14:tracePt t="21180" x="9532938" y="3517900"/>
          <p14:tracePt t="21188" x="9575800" y="3502025"/>
          <p14:tracePt t="21196" x="9609138" y="3502025"/>
          <p14:tracePt t="21203" x="9642475" y="3502025"/>
          <p14:tracePt t="21212" x="9677400" y="3502025"/>
          <p14:tracePt t="21219" x="9694863" y="3502025"/>
          <p14:tracePt t="21228" x="9720263" y="3502025"/>
          <p14:tracePt t="21235" x="9745663" y="3502025"/>
          <p14:tracePt t="21244" x="9761538" y="3502025"/>
          <p14:tracePt t="21252" x="9786938" y="3502025"/>
          <p14:tracePt t="21260" x="9812338" y="3502025"/>
          <p14:tracePt t="21267" x="9829800" y="3502025"/>
          <p14:tracePt t="21276" x="9847263" y="3502025"/>
          <p14:tracePt t="21283" x="9855200" y="3502025"/>
          <p14:tracePt t="23765" x="9855200" y="3509963"/>
          <p14:tracePt t="23788" x="9855200" y="3517900"/>
          <p14:tracePt t="23803" x="9855200" y="3527425"/>
          <p14:tracePt t="23844" x="9855200" y="3535363"/>
          <p14:tracePt t="25444" x="9847263" y="3535363"/>
          <p14:tracePt t="25460" x="9839325" y="3535363"/>
          <p14:tracePt t="25467" x="9829800" y="3535363"/>
          <p14:tracePt t="25475" x="9821863" y="3535363"/>
          <p14:tracePt t="26277" x="9821863" y="3552825"/>
          <p14:tracePt t="26284" x="9821863" y="3578225"/>
          <p14:tracePt t="26294" x="9821863" y="3619500"/>
          <p14:tracePt t="26299" x="9821863" y="3654425"/>
          <p14:tracePt t="26307" x="9821863" y="3697288"/>
          <p14:tracePt t="26315" x="9821863" y="3738563"/>
          <p14:tracePt t="26324" x="9821863" y="3773488"/>
          <p14:tracePt t="26331" x="9821863" y="3806825"/>
          <p14:tracePt t="26342" x="9821863" y="3849688"/>
          <p14:tracePt t="26347" x="9812338" y="3883025"/>
          <p14:tracePt t="26355" x="9796463" y="3925888"/>
          <p14:tracePt t="26363" x="9771063" y="3976688"/>
          <p14:tracePt t="26373" x="9728200" y="4027488"/>
          <p14:tracePt t="26380" x="9667875" y="4095750"/>
          <p14:tracePt t="26387" x="9601200" y="4171950"/>
          <p14:tracePt t="26395" x="9523413" y="4265613"/>
          <p14:tracePt t="26404" x="9431338" y="4359275"/>
          <p14:tracePt t="26413" x="9345613" y="4435475"/>
          <p14:tracePt t="26420" x="9251950" y="4521200"/>
          <p14:tracePt t="26427" x="9167813" y="4589463"/>
          <p14:tracePt t="26435" x="9099550" y="4648200"/>
          <p14:tracePt t="26444" x="9023350" y="4716463"/>
          <p14:tracePt t="26451" x="8853488" y="4886325"/>
          <p14:tracePt t="26461" x="8785225" y="4946650"/>
          <p14:tracePt t="26467" x="8709025" y="5005388"/>
          <p14:tracePt t="26475" x="8640763" y="5056188"/>
          <p14:tracePt t="26483" x="8564563" y="5116513"/>
          <p14:tracePt t="26501" x="8496300" y="5157788"/>
          <p14:tracePt t="26507" x="8435975" y="5192713"/>
          <p14:tracePt t="26515" x="8385175" y="5218113"/>
          <p14:tracePt t="26524" x="8334375" y="5235575"/>
          <p14:tracePt t="26531" x="8291513" y="5243513"/>
          <p14:tracePt t="26539" x="8232775" y="5268913"/>
          <p14:tracePt t="26547" x="8181975" y="5276850"/>
          <p14:tracePt t="26555" x="8113713" y="5276850"/>
          <p14:tracePt t="26564" x="8054975" y="5276850"/>
          <p14:tracePt t="26572" x="7986713" y="5276850"/>
          <p14:tracePt t="26580" x="7910513" y="5276850"/>
          <p14:tracePt t="26588" x="7842250" y="5276850"/>
          <p14:tracePt t="26595" x="7766050" y="5276850"/>
          <p14:tracePt t="26604" x="7680325" y="5260975"/>
          <p14:tracePt t="26614" x="7596188" y="5260975"/>
          <p14:tracePt t="26619" x="7527925" y="5260975"/>
          <p14:tracePt t="26628" x="7451725" y="5260975"/>
          <p14:tracePt t="26635" x="7383463" y="5260975"/>
          <p14:tracePt t="26645" x="7323138" y="5260975"/>
          <p14:tracePt t="26651" x="7256463" y="5260975"/>
          <p14:tracePt t="26661" x="7178675" y="5260975"/>
          <p14:tracePt t="26667" x="7112000" y="5251450"/>
          <p14:tracePt t="26677" x="7051675" y="5251450"/>
          <p14:tracePt t="26683" x="6975475" y="5243513"/>
          <p14:tracePt t="26692" x="6907213" y="5235575"/>
          <p14:tracePt t="26699" x="6686550" y="5200650"/>
          <p14:tracePt t="26707" x="6592888" y="5183188"/>
          <p14:tracePt t="26715" x="6508750" y="5157788"/>
          <p14:tracePt t="26723" x="6415088" y="5141913"/>
          <p14:tracePt t="26731" x="6346825" y="5116513"/>
          <p14:tracePt t="26740" x="6296025" y="5106988"/>
          <p14:tracePt t="26747" x="6253163" y="5091113"/>
          <p14:tracePt t="26755" x="6235700" y="5091113"/>
          <p14:tracePt t="26762" x="6219825" y="5081588"/>
          <p14:tracePt t="27093" x="6245225" y="5081588"/>
          <p14:tracePt t="27100" x="6278563" y="5081588"/>
          <p14:tracePt t="27108" x="6338888" y="5073650"/>
          <p14:tracePt t="27115" x="6389688" y="5073650"/>
          <p14:tracePt t="27124" x="6448425" y="5064125"/>
          <p14:tracePt t="27131" x="6524625" y="5056188"/>
          <p14:tracePt t="27140" x="6610350" y="5038725"/>
          <p14:tracePt t="27147" x="6686550" y="5030788"/>
          <p14:tracePt t="27155" x="6780213" y="5030788"/>
          <p14:tracePt t="27163" x="6881813" y="5022850"/>
          <p14:tracePt t="27173" x="6983413" y="5022850"/>
          <p14:tracePt t="27188" x="7094538" y="5005388"/>
          <p14:tracePt t="27195" x="7213600" y="4997450"/>
          <p14:tracePt t="27204" x="7323138" y="4972050"/>
          <p14:tracePt t="27211" x="7654925" y="4929188"/>
          <p14:tracePt t="27220" x="7756525" y="4911725"/>
          <p14:tracePt t="27227" x="7859713" y="4894263"/>
          <p14:tracePt t="27235" x="7918450" y="4886325"/>
          <p14:tracePt t="27244" x="7977188" y="4860925"/>
          <p14:tracePt t="27252" x="8012113" y="4852988"/>
          <p14:tracePt t="27261" x="8029575" y="4843463"/>
          <p14:tracePt t="27268" x="8045450" y="4843463"/>
          <p14:tracePt t="27284" x="8054975" y="4843463"/>
          <p14:tracePt t="27308" x="8062913" y="4843463"/>
          <p14:tracePt t="27324" x="8062913" y="4835525"/>
          <p14:tracePt t="27340" x="8070850" y="4827588"/>
          <p14:tracePt t="27444" x="8045450" y="4835525"/>
          <p14:tracePt t="27451" x="8029575" y="4843463"/>
          <p14:tracePt t="27460" x="8004175" y="4852988"/>
          <p14:tracePt t="27467" x="7943850" y="4860925"/>
          <p14:tracePt t="27477" x="7885113" y="4868863"/>
          <p14:tracePt t="27483" x="7816850" y="4868863"/>
          <p14:tracePt t="27493" x="7731125" y="4878388"/>
          <p14:tracePt t="27499" x="7646988" y="4878388"/>
          <p14:tracePt t="27508" x="7527925" y="4894263"/>
          <p14:tracePt t="27515" x="7434263" y="4894263"/>
          <p14:tracePt t="27532" x="7332663" y="4894263"/>
          <p14:tracePt t="27540" x="7229475" y="4894263"/>
          <p14:tracePt t="27547" x="7137400" y="4903788"/>
          <p14:tracePt t="27556" x="7059613" y="4903788"/>
          <p14:tracePt t="27563" x="7000875" y="4903788"/>
          <p14:tracePt t="27571" x="6975475" y="4903788"/>
          <p14:tracePt t="27579" x="6967538" y="4903788"/>
          <p14:tracePt t="27709" x="6975475" y="4903788"/>
          <p14:tracePt t="27716" x="7000875" y="4903788"/>
          <p14:tracePt t="27723" x="7026275" y="4903788"/>
          <p14:tracePt t="27731" x="7043738" y="4903788"/>
          <p14:tracePt t="27740" x="7069138" y="4903788"/>
          <p14:tracePt t="27747" x="7112000" y="4903788"/>
          <p14:tracePt t="27755" x="7170738" y="4903788"/>
          <p14:tracePt t="27763" x="7239000" y="4903788"/>
          <p14:tracePt t="27771" x="7340600" y="4903788"/>
          <p14:tracePt t="27779" x="7451725" y="4903788"/>
          <p14:tracePt t="27788" x="7578725" y="4903788"/>
          <p14:tracePt t="27796" x="7705725" y="4903788"/>
          <p14:tracePt t="27803" x="7850188" y="4919663"/>
          <p14:tracePt t="27810" x="7977188" y="4919663"/>
          <p14:tracePt t="27821" x="8113713" y="4929188"/>
          <p14:tracePt t="27827" x="8240713" y="4946650"/>
          <p14:tracePt t="27835" x="8369300" y="4954588"/>
          <p14:tracePt t="27843" x="8488363" y="4954588"/>
          <p14:tracePt t="27851" x="8580438" y="4962525"/>
          <p14:tracePt t="27862" x="8666163" y="4962525"/>
          <p14:tracePt t="27868" x="8742363" y="4962525"/>
          <p14:tracePt t="27884" x="8802688" y="4962525"/>
          <p14:tracePt t="27893" x="8853488" y="4962525"/>
          <p14:tracePt t="27899" x="8886825" y="4972050"/>
          <p14:tracePt t="27908" x="8921750" y="4972050"/>
          <p14:tracePt t="27915" x="8947150" y="4972050"/>
          <p14:tracePt t="27924" x="8972550" y="4972050"/>
          <p14:tracePt t="27931" x="9064625" y="4979988"/>
          <p14:tracePt t="27940" x="9107488" y="4979988"/>
          <p14:tracePt t="27948" x="9150350" y="4987925"/>
          <p14:tracePt t="27955" x="9201150" y="5005388"/>
          <p14:tracePt t="27963" x="9244013" y="5005388"/>
          <p14:tracePt t="27971" x="9286875" y="5005388"/>
          <p14:tracePt t="27981" x="9328150" y="5005388"/>
          <p14:tracePt t="27988" x="9353550" y="5005388"/>
          <p14:tracePt t="27995" x="9388475" y="5005388"/>
          <p14:tracePt t="28003" x="9413875" y="5005388"/>
          <p14:tracePt t="28012" x="9447213" y="5005388"/>
          <p14:tracePt t="28020" x="9482138" y="5005388"/>
          <p14:tracePt t="28028" x="9523413" y="4997450"/>
          <p14:tracePt t="28035" x="9583738" y="4997450"/>
          <p14:tracePt t="28046" x="9642475" y="4979988"/>
          <p14:tracePt t="28051" x="9702800" y="4972050"/>
          <p14:tracePt t="28060" x="9761538" y="4962525"/>
          <p14:tracePt t="28067" x="9839325" y="4954588"/>
          <p14:tracePt t="28077" x="9906000" y="4946650"/>
          <p14:tracePt t="28083" x="9966325" y="4946650"/>
          <p14:tracePt t="28092" x="10042525" y="4946650"/>
          <p14:tracePt t="28099" x="10093325" y="4946650"/>
          <p14:tracePt t="28107" x="10153650" y="4946650"/>
          <p14:tracePt t="28115" x="10194925" y="4946650"/>
          <p14:tracePt t="28123" x="10229850" y="4946650"/>
          <p14:tracePt t="28131" x="10263188" y="4946650"/>
          <p14:tracePt t="28140" x="10288588" y="4946650"/>
          <p14:tracePt t="28147" x="10313988" y="4946650"/>
          <p14:tracePt t="28155" x="10433050" y="4946650"/>
          <p14:tracePt t="28163" x="10475913" y="4962525"/>
          <p14:tracePt t="28171" x="10518775" y="4962525"/>
          <p14:tracePt t="28179" x="10577513" y="4962525"/>
          <p14:tracePt t="28187" x="10612438" y="4962525"/>
          <p14:tracePt t="28196" x="10645775" y="4962525"/>
          <p14:tracePt t="28203" x="10663238" y="4954588"/>
          <p14:tracePt t="28219" x="10688638" y="4946650"/>
          <p14:tracePt t="28227" x="10696575" y="4946650"/>
          <p14:tracePt t="28236" x="10704513" y="4937125"/>
          <p14:tracePt t="28244" x="10714038" y="4937125"/>
          <p14:tracePt t="28252" x="10729913" y="4937125"/>
          <p14:tracePt t="28262" x="10747375" y="4937125"/>
          <p14:tracePt t="28268" x="10798175" y="4929188"/>
          <p14:tracePt t="28277" x="10848975" y="4929188"/>
          <p14:tracePt t="28284" x="10926763" y="4929188"/>
          <p14:tracePt t="28294" x="11010900" y="4929188"/>
          <p14:tracePt t="28300" x="11079163" y="4929188"/>
          <p14:tracePt t="28309" x="11155363" y="4929188"/>
          <p14:tracePt t="28316" x="11215688" y="4929188"/>
          <p14:tracePt t="28324" x="11256963" y="4929188"/>
          <p14:tracePt t="28332" x="11274425" y="4929188"/>
          <p14:tracePt t="28339" x="11291888" y="4929188"/>
          <p14:tracePt t="28347" x="11299825" y="4937125"/>
          <p14:tracePt t="28444" x="11291888" y="4937125"/>
          <p14:tracePt t="28451" x="11291888" y="4946650"/>
          <p14:tracePt t="28458" x="11282363" y="4946650"/>
          <p14:tracePt t="28467" x="11266488" y="4946650"/>
          <p14:tracePt t="28484" x="11249025" y="4946650"/>
          <p14:tracePt t="28494" x="11241088" y="4946650"/>
          <p14:tracePt t="28509" x="11223625" y="4946650"/>
          <p14:tracePt t="28515" x="11215688" y="4946650"/>
          <p14:tracePt t="28524" x="11198225" y="4946650"/>
          <p14:tracePt t="28531" x="11172825" y="4946650"/>
          <p14:tracePt t="28541" x="11147425" y="4946650"/>
          <p14:tracePt t="28557" x="11104563" y="4946650"/>
          <p14:tracePt t="28563" x="11044238" y="4946650"/>
          <p14:tracePt t="28572" x="10968038" y="4946650"/>
          <p14:tracePt t="28579" x="10883900" y="4946650"/>
          <p14:tracePt t="28587" x="10790238" y="4946650"/>
          <p14:tracePt t="28595" x="10671175" y="4946650"/>
          <p14:tracePt t="28604" x="10544175" y="4937125"/>
          <p14:tracePt t="28611" x="10407650" y="4929188"/>
          <p14:tracePt t="28620" x="9999663" y="4894263"/>
          <p14:tracePt t="28628" x="9839325" y="4878388"/>
          <p14:tracePt t="28635" x="9667875" y="4868863"/>
          <p14:tracePt t="28643" x="9523413" y="4843463"/>
          <p14:tracePt t="28651" x="9396413" y="4835525"/>
          <p14:tracePt t="28660" x="9277350" y="4827588"/>
          <p14:tracePt t="28668" x="9209088" y="4810125"/>
          <p14:tracePt t="28677" x="9158288" y="4802188"/>
          <p14:tracePt t="28684" x="9142413" y="4792663"/>
          <p14:tracePt t="28693" x="9117013" y="4784725"/>
          <p14:tracePt t="28699" x="9099550" y="4784725"/>
          <p14:tracePt t="28708" x="9082088" y="4775200"/>
          <p14:tracePt t="28715" x="9074150" y="4767263"/>
          <p14:tracePt t="28725" x="9056688" y="4759325"/>
          <p14:tracePt t="28732" x="9031288" y="4749800"/>
          <p14:tracePt t="28739" x="9023350" y="4741863"/>
          <p14:tracePt t="28747" x="9005888" y="4741863"/>
          <p14:tracePt t="28756" x="8997950" y="4733925"/>
          <p14:tracePt t="28772" x="8988425" y="4724400"/>
          <p14:tracePt t="28779" x="8988425" y="4716463"/>
          <p14:tracePt t="28787" x="8988425" y="4699000"/>
          <p14:tracePt t="28796" x="8988425" y="4673600"/>
          <p14:tracePt t="28804" x="8988425" y="4648200"/>
          <p14:tracePt t="28811" x="8997950" y="4589463"/>
          <p14:tracePt t="28820" x="9031288" y="4529138"/>
          <p14:tracePt t="28829" x="9056688" y="4460875"/>
          <p14:tracePt t="28837" x="9091613" y="4384675"/>
          <p14:tracePt t="28843" x="9132888" y="4333875"/>
          <p14:tracePt t="28851" x="9175750" y="4283075"/>
          <p14:tracePt t="28860" x="9294813" y="4197350"/>
          <p14:tracePt t="28867" x="9328150" y="4181475"/>
          <p14:tracePt t="28875" x="9388475" y="4181475"/>
          <p14:tracePt t="28893" x="9447213" y="4181475"/>
          <p14:tracePt t="28899" x="9515475" y="4181475"/>
          <p14:tracePt t="28908" x="9601200" y="4181475"/>
          <p14:tracePt t="28915" x="9685338" y="4181475"/>
          <p14:tracePt t="28924" x="9786938" y="4181475"/>
          <p14:tracePt t="28931" x="9880600" y="4181475"/>
          <p14:tracePt t="28939" x="9999663" y="4181475"/>
          <p14:tracePt t="28947" x="10110788" y="4171950"/>
          <p14:tracePt t="28955" x="10220325" y="4164013"/>
          <p14:tracePt t="28963" x="10339388" y="4146550"/>
          <p14:tracePt t="28971" x="10425113" y="4138613"/>
          <p14:tracePt t="28979" x="10526713" y="4138613"/>
          <p14:tracePt t="28987" x="10594975" y="4130675"/>
          <p14:tracePt t="28996" x="10671175" y="4121150"/>
          <p14:tracePt t="29003" x="10739438" y="4121150"/>
          <p14:tracePt t="29011" x="10790238" y="4121150"/>
          <p14:tracePt t="29019" x="10833100" y="4121150"/>
          <p14:tracePt t="29027" x="10874375" y="4121150"/>
          <p14:tracePt t="29044" x="10942638" y="4130675"/>
          <p14:tracePt t="29051" x="10960100" y="4130675"/>
          <p14:tracePt t="29062" x="10977563" y="4138613"/>
          <p14:tracePt t="29068" x="11002963" y="4156075"/>
          <p14:tracePt t="29076" x="11018838" y="4171950"/>
          <p14:tracePt t="29083" x="11036300" y="4197350"/>
          <p14:tracePt t="29093" x="11061700" y="4224338"/>
          <p14:tracePt t="29099" x="11147425" y="4300538"/>
          <p14:tracePt t="29111" x="11180763" y="4341813"/>
          <p14:tracePt t="29115" x="11223625" y="4368800"/>
          <p14:tracePt t="29124" x="11274425" y="4410075"/>
          <p14:tracePt t="29131" x="11307763" y="4445000"/>
          <p14:tracePt t="29142" x="11342688" y="4470400"/>
          <p14:tracePt t="29148" x="11368088" y="4495800"/>
          <p14:tracePt t="29157" x="11393488" y="4513263"/>
          <p14:tracePt t="29163" x="11410950" y="4538663"/>
          <p14:tracePt t="29171" x="11418888" y="4564063"/>
          <p14:tracePt t="29179" x="11426825" y="4572000"/>
          <p14:tracePt t="29189" x="11436350" y="4589463"/>
          <p14:tracePt t="29196" x="11436350" y="4605338"/>
          <p14:tracePt t="29204" x="11436350" y="4614863"/>
          <p14:tracePt t="29219" x="11436350" y="4622800"/>
          <p14:tracePt t="29229" x="11436350" y="4630738"/>
          <p14:tracePt t="29245" x="11436350" y="4640263"/>
          <p14:tracePt t="29260" x="11426825" y="4648200"/>
          <p14:tracePt t="29267" x="11418888" y="4657725"/>
          <p14:tracePt t="29275" x="11401425" y="4665663"/>
          <p14:tracePt t="29283" x="11385550" y="4665663"/>
          <p14:tracePt t="29293" x="11360150" y="4683125"/>
          <p14:tracePt t="29299" x="11342688" y="4699000"/>
          <p14:tracePt t="29307" x="11325225" y="4708525"/>
          <p14:tracePt t="29315" x="11307763" y="4716463"/>
          <p14:tracePt t="29324" x="11299825" y="4724400"/>
          <p14:tracePt t="29331" x="11291888" y="4724400"/>
          <p14:tracePt t="29347" x="11282363" y="4724400"/>
          <p14:tracePt t="29716" x="11274425" y="4724400"/>
          <p14:tracePt t="30067" x="11249025" y="4724400"/>
          <p14:tracePt t="30083" x="11241088" y="4724400"/>
          <p14:tracePt t="30099" x="11231563" y="4724400"/>
          <p14:tracePt t="30124" x="11223625" y="4724400"/>
          <p14:tracePt t="30140" x="11215688" y="4733925"/>
          <p14:tracePt t="30147" x="11206163" y="4733925"/>
          <p14:tracePt t="30171" x="11198225" y="4733925"/>
          <p14:tracePt t="30188" x="11188700" y="4733925"/>
          <p14:tracePt t="30195" x="11180763" y="4733925"/>
          <p14:tracePt t="30203" x="11172825" y="4733925"/>
          <p14:tracePt t="30211" x="11147425" y="4733925"/>
          <p14:tracePt t="30220" x="11104563" y="4733925"/>
          <p14:tracePt t="30227" x="11061700" y="4741863"/>
          <p14:tracePt t="30243" x="11002963" y="4741863"/>
          <p14:tracePt t="30251" x="10934700" y="4741863"/>
          <p14:tracePt t="30260" x="10858500" y="4749800"/>
          <p14:tracePt t="30267" x="10782300" y="4767263"/>
          <p14:tracePt t="30275" x="10714038" y="4767263"/>
          <p14:tracePt t="30283" x="10653713" y="4775200"/>
          <p14:tracePt t="30292" x="10594975" y="4784725"/>
          <p14:tracePt t="30299" x="10526713" y="4784725"/>
          <p14:tracePt t="30308" x="10450513" y="4810125"/>
          <p14:tracePt t="30315" x="10118725" y="4852988"/>
          <p14:tracePt t="30326" x="9931400" y="4878388"/>
          <p14:tracePt t="30331" x="9710738" y="4911725"/>
          <p14:tracePt t="30339" x="9439275" y="4937125"/>
          <p14:tracePt t="30347" x="9142413" y="4972050"/>
          <p14:tracePt t="30355" x="8929688" y="4987925"/>
          <p14:tracePt t="30363" x="8691563" y="4987925"/>
          <p14:tracePt t="30371" x="8513763" y="5005388"/>
          <p14:tracePt t="30379" x="8385175" y="5013325"/>
          <p14:tracePt t="30387" x="8266113" y="5022850"/>
          <p14:tracePt t="30395" x="8181975" y="5038725"/>
          <p14:tracePt t="30403" x="8096250" y="5056188"/>
          <p14:tracePt t="30411" x="8037513" y="5081588"/>
          <p14:tracePt t="30419" x="7943850" y="5116513"/>
          <p14:tracePt t="30428" x="7859713" y="5132388"/>
          <p14:tracePt t="30435" x="7766050" y="5157788"/>
          <p14:tracePt t="30443" x="7672388" y="5167313"/>
          <p14:tracePt t="30451" x="7578725" y="5175250"/>
          <p14:tracePt t="30460" x="7485063" y="5175250"/>
          <p14:tracePt t="30467" x="7400925" y="5175250"/>
          <p14:tracePt t="30477" x="7315200" y="5192713"/>
          <p14:tracePt t="30484" x="7256463" y="5192713"/>
          <p14:tracePt t="30491" x="7196138" y="5192713"/>
          <p14:tracePt t="30499" x="7162800" y="5192713"/>
          <p14:tracePt t="30509" x="7127875" y="5192713"/>
          <p14:tracePt t="30515" x="7112000" y="5192713"/>
          <p14:tracePt t="30526" x="7094538" y="5192713"/>
          <p14:tracePt t="30580" x="7085013" y="5192713"/>
          <p14:tracePt t="30587" x="7077075" y="5192713"/>
          <p14:tracePt t="30595" x="7069138" y="5192713"/>
          <p14:tracePt t="30604" x="7059613" y="5192713"/>
          <p14:tracePt t="30611" x="7043738" y="5192713"/>
          <p14:tracePt t="30619" x="7043738" y="5183188"/>
          <p14:tracePt t="30635" x="7034213" y="5183188"/>
          <p14:tracePt t="30643" x="7026275" y="5183188"/>
          <p14:tracePt t="30701" x="7018338" y="5183188"/>
          <p14:tracePt t="30715" x="7008813" y="5183188"/>
          <p14:tracePt t="30724" x="7000875" y="5183188"/>
          <p14:tracePt t="30740" x="6983413" y="5183188"/>
          <p14:tracePt t="30748" x="6975475" y="5183188"/>
          <p14:tracePt t="30757" x="6967538" y="5183188"/>
          <p14:tracePt t="30762" x="6932613" y="5192713"/>
          <p14:tracePt t="30771" x="6924675" y="5192713"/>
          <p14:tracePt t="30779" x="6899275" y="5192713"/>
          <p14:tracePt t="30788" x="6873875" y="5192713"/>
          <p14:tracePt t="30795" x="6864350" y="5192713"/>
          <p14:tracePt t="30805" x="6838950" y="5192713"/>
          <p14:tracePt t="30811" x="6823075" y="5192713"/>
          <p14:tracePt t="30821" x="6797675" y="5192713"/>
          <p14:tracePt t="30828" x="6770688" y="5192713"/>
          <p14:tracePt t="30835" x="6729413" y="5192713"/>
          <p14:tracePt t="30843" x="6694488" y="5192713"/>
          <p14:tracePt t="30853" x="6653213" y="5192713"/>
          <p14:tracePt t="30860" x="6610350" y="5192713"/>
          <p14:tracePt t="30867" x="6575425" y="5183188"/>
          <p14:tracePt t="30884" x="6534150" y="5183188"/>
          <p14:tracePt t="30892" x="6491288" y="5183188"/>
          <p14:tracePt t="30900" x="6456363" y="5183188"/>
          <p14:tracePt t="30909" x="6423025" y="5183188"/>
          <p14:tracePt t="30915" x="6389688" y="5183188"/>
          <p14:tracePt t="30924" x="6372225" y="5183188"/>
          <p14:tracePt t="30931" x="6346825" y="5183188"/>
          <p14:tracePt t="30941" x="6321425" y="5183188"/>
          <p14:tracePt t="30947" x="6311900" y="5183188"/>
          <p14:tracePt t="30955" x="6296025" y="5183188"/>
          <p14:tracePt t="30963" x="6286500" y="5183188"/>
          <p14:tracePt t="30971" x="6270625" y="5183188"/>
          <p14:tracePt t="30979" x="6253163" y="5183188"/>
          <p14:tracePt t="30988" x="6235700" y="5183188"/>
          <p14:tracePt t="30995" x="6219825" y="5183188"/>
          <p14:tracePt t="31003" x="6202363" y="5183188"/>
          <p14:tracePt t="31011" x="6194425" y="5183188"/>
          <p14:tracePt t="31020" x="6176963" y="5192713"/>
          <p14:tracePt t="31028" x="6159500" y="5192713"/>
          <p14:tracePt t="31043" x="6151563" y="5192713"/>
          <p14:tracePt t="31058" x="6142038" y="5192713"/>
          <p14:tracePt t="31148" x="6134100" y="5192713"/>
          <p14:tracePt t="31155" x="6126163" y="5192713"/>
          <p14:tracePt t="31324" x="6116638" y="5192713"/>
          <p14:tracePt t="31331" x="6116638" y="5200650"/>
          <p14:tracePt t="31347" x="6108700" y="5200650"/>
          <p14:tracePt t="31355" x="6100763" y="5200650"/>
          <p14:tracePt t="31374" x="6091238" y="5200650"/>
          <p14:tracePt t="31379" x="6083300" y="5200650"/>
          <p14:tracePt t="31387" x="6075363" y="5200650"/>
          <p14:tracePt t="31619" x="6065838" y="5200650"/>
          <p14:tracePt t="31947" x="6083300" y="5218113"/>
          <p14:tracePt t="31955" x="6134100" y="5226050"/>
          <p14:tracePt t="31963" x="6219825" y="5235575"/>
          <p14:tracePt t="31973" x="6311900" y="5260975"/>
          <p14:tracePt t="31979" x="6423025" y="5276850"/>
          <p14:tracePt t="31987" x="6550025" y="5302250"/>
          <p14:tracePt t="31995" x="6694488" y="5327650"/>
          <p14:tracePt t="32003" x="6838950" y="5353050"/>
          <p14:tracePt t="32011" x="6992938" y="5362575"/>
          <p14:tracePt t="32020" x="7145338" y="5362575"/>
          <p14:tracePt t="32027" x="7289800" y="5370513"/>
          <p14:tracePt t="32035" x="7400925" y="5370513"/>
          <p14:tracePt t="32043" x="7502525" y="5370513"/>
          <p14:tracePt t="32060" x="7646988" y="5370513"/>
          <p14:tracePt t="32067" x="7816850" y="5387975"/>
          <p14:tracePt t="32075" x="7910513" y="5395913"/>
          <p14:tracePt t="32083" x="8020050" y="5413375"/>
          <p14:tracePt t="32092" x="8131175" y="5421313"/>
          <p14:tracePt t="32099" x="8258175" y="5430838"/>
          <p14:tracePt t="32108" x="8394700" y="5456238"/>
          <p14:tracePt t="32115" x="8504238" y="5464175"/>
          <p14:tracePt t="32123" x="8589963" y="5481638"/>
          <p14:tracePt t="32131" x="8666163" y="5489575"/>
          <p14:tracePt t="32139" x="8724900" y="5497513"/>
          <p14:tracePt t="32148" x="8750300" y="5507038"/>
          <p14:tracePt t="32158" x="8759825" y="5514975"/>
          <p14:tracePt t="32163" x="8767763" y="5514975"/>
          <p14:tracePt t="32171" x="8767763" y="5524500"/>
          <p14:tracePt t="32179" x="8777288" y="5524500"/>
          <p14:tracePt t="32188" x="8785225" y="5524500"/>
          <p14:tracePt t="32195" x="8802688" y="5532438"/>
          <p14:tracePt t="32204" x="8828088" y="5549900"/>
          <p14:tracePt t="32211" x="8861425" y="5557838"/>
          <p14:tracePt t="32219" x="8886825" y="5565775"/>
          <p14:tracePt t="32227" x="8921750" y="5575300"/>
          <p14:tracePt t="32235" x="8947150" y="5583238"/>
          <p14:tracePt t="32253" x="8963025" y="5591175"/>
          <p14:tracePt t="32259" x="8972550" y="5600700"/>
          <p14:tracePt t="32315" x="8988425" y="5600700"/>
          <p14:tracePt t="32323" x="9013825" y="5600700"/>
          <p14:tracePt t="32331" x="9039225" y="5600700"/>
          <p14:tracePt t="32341" x="9074150" y="5600700"/>
          <p14:tracePt t="32347" x="9117013" y="5600700"/>
          <p14:tracePt t="32356" x="9175750" y="5600700"/>
          <p14:tracePt t="32363" x="9236075" y="5600700"/>
          <p14:tracePt t="32371" x="9302750" y="5600700"/>
          <p14:tracePt t="32379" x="9363075" y="5600700"/>
          <p14:tracePt t="32387" x="9431338" y="5600700"/>
          <p14:tracePt t="32395" x="9532938" y="5600700"/>
          <p14:tracePt t="32403" x="9642475" y="5600700"/>
          <p14:tracePt t="32411" x="9786938" y="5608638"/>
          <p14:tracePt t="32419" x="9966325" y="5634038"/>
          <p14:tracePt t="32427" x="10169525" y="5634038"/>
          <p14:tracePt t="32435" x="10407650" y="5651500"/>
          <p14:tracePt t="32444" x="10620375" y="5659438"/>
          <p14:tracePt t="32451" x="10833100" y="5676900"/>
          <p14:tracePt t="32459" x="10985500" y="5676900"/>
          <p14:tracePt t="32467" x="11112500" y="5676900"/>
          <p14:tracePt t="32475" x="11436350" y="5676900"/>
          <p14:tracePt t="32483" x="11520488" y="5676900"/>
          <p14:tracePt t="32492" x="11563350" y="5676900"/>
          <p14:tracePt t="32499" x="11571288" y="5676900"/>
          <p14:tracePt t="32612" x="11563350" y="5676900"/>
          <p14:tracePt t="32620" x="11545888" y="5676900"/>
          <p14:tracePt t="32628" x="11537950" y="5676900"/>
          <p14:tracePt t="32636" x="11520488" y="5676900"/>
          <p14:tracePt t="32643" x="11495088" y="5676900"/>
          <p14:tracePt t="32651" x="11477625" y="5668963"/>
          <p14:tracePt t="32659" x="11452225" y="5668963"/>
          <p14:tracePt t="32668" x="11426825" y="5659438"/>
          <p14:tracePt t="32676" x="11393488" y="5651500"/>
          <p14:tracePt t="32683" x="11333163" y="5641975"/>
          <p14:tracePt t="32691" x="11198225" y="5641975"/>
          <p14:tracePt t="32699" x="11096625" y="5641975"/>
          <p14:tracePt t="32707" x="10968038" y="5641975"/>
          <p14:tracePt t="32715" x="10756900" y="5641975"/>
          <p14:tracePt t="32725" x="10493375" y="5641975"/>
          <p14:tracePt t="32731" x="10153650" y="5641975"/>
          <p14:tracePt t="32740" x="9745663" y="5651500"/>
          <p14:tracePt t="32748" x="9363075" y="5668963"/>
          <p14:tracePt t="32758" x="8988425" y="5668963"/>
          <p14:tracePt t="32764" x="8658225" y="5710238"/>
          <p14:tracePt t="32774" x="8359775" y="5719763"/>
          <p14:tracePt t="32779" x="8088313" y="5753100"/>
          <p14:tracePt t="32787" x="7867650" y="5788025"/>
          <p14:tracePt t="32795" x="7705725" y="5813425"/>
          <p14:tracePt t="32803" x="7545388" y="5838825"/>
          <p14:tracePt t="32812" x="7400925" y="5854700"/>
          <p14:tracePt t="32820" x="7264400" y="5880100"/>
          <p14:tracePt t="32828" x="7137400" y="5897563"/>
          <p14:tracePt t="32835" x="7000875" y="5915025"/>
          <p14:tracePt t="32843" x="6889750" y="5940425"/>
          <p14:tracePt t="32851" x="6788150" y="5948363"/>
          <p14:tracePt t="32859" x="6686550" y="5965825"/>
          <p14:tracePt t="32867" x="6626225" y="5973763"/>
          <p14:tracePt t="32875" x="6567488" y="5983288"/>
          <p14:tracePt t="32883" x="6559550" y="5983288"/>
          <p14:tracePt t="32891" x="6550025" y="5983288"/>
          <p14:tracePt t="32898" x="6542088" y="5983288"/>
          <p14:tracePt t="32947" x="6534150" y="5983288"/>
          <p14:tracePt t="33444" x="6542088" y="5983288"/>
          <p14:tracePt t="33451" x="6575425" y="5983288"/>
          <p14:tracePt t="33459" x="6618288" y="5983288"/>
          <p14:tracePt t="33467" x="6686550" y="5983288"/>
          <p14:tracePt t="33475" x="6881813" y="5983288"/>
          <p14:tracePt t="33483" x="6975475" y="5983288"/>
          <p14:tracePt t="33491" x="7094538" y="5983288"/>
          <p14:tracePt t="33499" x="7221538" y="5983288"/>
          <p14:tracePt t="33507" x="7348538" y="5983288"/>
          <p14:tracePt t="33515" x="7502525" y="5991225"/>
          <p14:tracePt t="33523" x="7654925" y="6008688"/>
          <p14:tracePt t="33531" x="7832725" y="6016625"/>
          <p14:tracePt t="33540" x="8062913" y="6016625"/>
          <p14:tracePt t="33547" x="8334375" y="6034088"/>
          <p14:tracePt t="33557" x="8623300" y="6049963"/>
          <p14:tracePt t="33563" x="8947150" y="6049963"/>
          <p14:tracePt t="33572" x="9269413" y="6067425"/>
          <p14:tracePt t="33579" x="9617075" y="6067425"/>
          <p14:tracePt t="33587" x="9940925" y="6084888"/>
          <p14:tracePt t="33595" x="10255250" y="6084888"/>
          <p14:tracePt t="33604" x="10544175" y="6084888"/>
          <p14:tracePt t="33619" x="10807700" y="6084888"/>
          <p14:tracePt t="33627" x="10985500" y="6084888"/>
          <p14:tracePt t="33636" x="11122025" y="6084888"/>
          <p14:tracePt t="33643" x="11223625" y="6084888"/>
          <p14:tracePt t="33652" x="11282363" y="6084888"/>
          <p14:tracePt t="33667" x="11291888" y="6084888"/>
          <p14:tracePt t="34388" x="11282363" y="6084888"/>
          <p14:tracePt t="34475" x="11282363" y="6076950"/>
          <p14:tracePt t="34491" x="11282363" y="6067425"/>
          <p14:tracePt t="34915" x="11282363" y="6076950"/>
          <p14:tracePt t="35283" x="11282363" y="6067425"/>
          <p14:tracePt t="35356" x="11282363" y="6059488"/>
          <p14:tracePt t="35371" x="11299825" y="6042025"/>
          <p14:tracePt t="35379" x="11325225" y="6024563"/>
          <p14:tracePt t="35387" x="11360150" y="5999163"/>
          <p14:tracePt t="35397" x="11452225" y="5897563"/>
          <p14:tracePt t="35403" x="11503025" y="5838825"/>
          <p14:tracePt t="35411" x="11571288" y="5761038"/>
          <p14:tracePt t="35419" x="11657013" y="5668963"/>
          <p14:tracePt t="35427" x="11750675" y="5549900"/>
          <p14:tracePt t="35435" x="11844338" y="5405438"/>
          <p14:tracePt t="35443" x="11988800" y="5243513"/>
          <p14:tracePt t="35451" x="12123738" y="5106988"/>
          <p14:tracePt t="37715" x="9251950" y="144463"/>
          <p14:tracePt t="37715" x="9839325" y="230188"/>
          <p14:tracePt t="37715" x="11180763" y="476250"/>
          <p14:tracePt t="37715" x="11657013" y="552450"/>
          <p14:tracePt t="37715" x="12106275" y="654050"/>
          <p14:tracePt t="37715" x="11537950" y="2438400"/>
          <p14:tracePt t="37715" x="10909300" y="2082800"/>
          <p14:tracePt t="37715" x="10194925" y="1665288"/>
          <p14:tracePt t="37715" x="9405938" y="1249363"/>
          <p14:tracePt t="37715" x="8555038" y="773113"/>
          <p14:tracePt t="37715" x="7646988" y="296863"/>
          <p14:tracePt t="37922" x="10696575" y="357188"/>
          <p14:tracePt t="37931" x="11137900" y="560388"/>
          <p14:tracePt t="37939" x="11530013" y="730250"/>
          <p14:tracePt t="37948" x="11860213" y="900113"/>
          <p14:tracePt t="37955" x="12115800" y="1054100"/>
        </p14:tracePtLst>
      </p14:laserTrace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84D006-8438-410B-BDB2-E458F70328BC}"/>
              </a:ext>
            </a:extLst>
          </p:cNvPr>
          <p:cNvSpPr>
            <a:spLocks noGrp="1"/>
          </p:cNvSpPr>
          <p:nvPr>
            <p:ph type="title"/>
          </p:nvPr>
        </p:nvSpPr>
        <p:spPr>
          <a:xfrm>
            <a:off x="2105908" y="275686"/>
            <a:ext cx="8911687" cy="877221"/>
          </a:xfrm>
        </p:spPr>
        <p:txBody>
          <a:bodyPr/>
          <a:lstStyle/>
          <a:p>
            <a:r>
              <a:rPr lang="ja-JP" altLang="en-US" dirty="0"/>
              <a:t>小規模多機能型居宅介護支援</a:t>
            </a:r>
            <a:endParaRPr kumimoji="1" lang="ja-JP" altLang="en-US" dirty="0"/>
          </a:p>
        </p:txBody>
      </p:sp>
      <p:sp>
        <p:nvSpPr>
          <p:cNvPr id="4" name="スライド番号プレースホルダー 3">
            <a:extLst>
              <a:ext uri="{FF2B5EF4-FFF2-40B4-BE49-F238E27FC236}">
                <a16:creationId xmlns:a16="http://schemas.microsoft.com/office/drawing/2014/main" id="{703123A5-97E5-4DE0-8780-9BB06FAA8334}"/>
              </a:ext>
            </a:extLst>
          </p:cNvPr>
          <p:cNvSpPr>
            <a:spLocks noGrp="1"/>
          </p:cNvSpPr>
          <p:nvPr>
            <p:ph type="sldNum" sz="quarter" idx="12"/>
          </p:nvPr>
        </p:nvSpPr>
        <p:spPr>
          <a:xfrm>
            <a:off x="541619" y="857807"/>
            <a:ext cx="779767" cy="365125"/>
          </a:xfrm>
        </p:spPr>
        <p:txBody>
          <a:bodyPr/>
          <a:lstStyle/>
          <a:p>
            <a:fld id="{C9C2AF26-EAE5-4B8E-BB8F-2062AE9C7BE0}" type="slidenum">
              <a:rPr kumimoji="1" lang="ja-JP" altLang="en-US" smtClean="0"/>
              <a:t>2</a:t>
            </a:fld>
            <a:endParaRPr kumimoji="1" lang="ja-JP" altLang="en-US"/>
          </a:p>
        </p:txBody>
      </p:sp>
      <p:sp>
        <p:nvSpPr>
          <p:cNvPr id="8" name="Rectangle 2">
            <a:extLst>
              <a:ext uri="{FF2B5EF4-FFF2-40B4-BE49-F238E27FC236}">
                <a16:creationId xmlns:a16="http://schemas.microsoft.com/office/drawing/2014/main" id="{33215EFC-0A18-4698-BA9C-9B4D726F0B7A}"/>
              </a:ext>
            </a:extLst>
          </p:cNvPr>
          <p:cNvSpPr>
            <a:spLocks noChangeArrowheads="1"/>
          </p:cNvSpPr>
          <p:nvPr/>
        </p:nvSpPr>
        <p:spPr bwMode="auto">
          <a:xfrm>
            <a:off x="-4604181" y="36592"/>
            <a:ext cx="20146958" cy="314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400" b="0" i="0" u="none" strike="noStrike" cap="none" normalizeH="0" baseline="0">
                <a:ln>
                  <a:noFill/>
                </a:ln>
                <a:solidFill>
                  <a:schemeClr val="tx1"/>
                </a:solidFill>
                <a:effectLst/>
                <a:latin typeface="BIZ UDP明朝 Medium" panose="02020500000000000000" pitchFamily="18" charset="-128"/>
                <a:ea typeface="BIZ UDP明朝 Medium" panose="02020500000000000000" pitchFamily="18" charset="-128"/>
                <a:cs typeface="Times New Roman" panose="02020603050405020304" pitchFamily="18" charset="0"/>
              </a:rPr>
              <a:t>地域密着型通所介護</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9" name="テキスト ボックス 8">
            <a:extLst>
              <a:ext uri="{FF2B5EF4-FFF2-40B4-BE49-F238E27FC236}">
                <a16:creationId xmlns:a16="http://schemas.microsoft.com/office/drawing/2014/main" id="{F0F18737-820B-4905-8A19-86494E6F8BC9}"/>
              </a:ext>
            </a:extLst>
          </p:cNvPr>
          <p:cNvSpPr txBox="1"/>
          <p:nvPr/>
        </p:nvSpPr>
        <p:spPr>
          <a:xfrm>
            <a:off x="8587409" y="275686"/>
            <a:ext cx="3604591" cy="369332"/>
          </a:xfrm>
          <a:prstGeom prst="rect">
            <a:avLst/>
          </a:prstGeom>
          <a:solidFill>
            <a:srgbClr val="E78712"/>
          </a:solidFill>
          <a:ln>
            <a:solidFill>
              <a:srgbClr val="E78712"/>
            </a:solidFill>
          </a:ln>
        </p:spPr>
        <p:txBody>
          <a:bodyPr wrap="square" rtlCol="0">
            <a:spAutoFit/>
          </a:bodyPr>
          <a:lstStyle/>
          <a:p>
            <a:r>
              <a:rPr kumimoji="1" lang="ja-JP" altLang="en-US" dirty="0">
                <a:solidFill>
                  <a:srgbClr val="FFFFFF"/>
                </a:solidFill>
                <a:latin typeface="HGSｺﾞｼｯｸE" panose="020B0900000000000000" pitchFamily="50" charset="-128"/>
                <a:ea typeface="HGSｺﾞｼｯｸE" panose="020B0900000000000000" pitchFamily="50" charset="-128"/>
              </a:rPr>
              <a:t>算定要件の見直しのあった加算</a:t>
            </a:r>
          </a:p>
        </p:txBody>
      </p:sp>
      <p:graphicFrame>
        <p:nvGraphicFramePr>
          <p:cNvPr id="7" name="コンテンツ プレースホルダー 6">
            <a:extLst>
              <a:ext uri="{FF2B5EF4-FFF2-40B4-BE49-F238E27FC236}">
                <a16:creationId xmlns:a16="http://schemas.microsoft.com/office/drawing/2014/main" id="{68D2067A-6541-491B-BD10-589436CE3E6F}"/>
              </a:ext>
            </a:extLst>
          </p:cNvPr>
          <p:cNvGraphicFramePr>
            <a:graphicFrameLocks noGrp="1"/>
          </p:cNvGraphicFramePr>
          <p:nvPr>
            <p:ph idx="1"/>
          </p:nvPr>
        </p:nvGraphicFramePr>
        <p:xfrm>
          <a:off x="1560443" y="1610139"/>
          <a:ext cx="9124122" cy="4190628"/>
        </p:xfrm>
        <a:graphic>
          <a:graphicData uri="http://schemas.openxmlformats.org/drawingml/2006/table">
            <a:tbl>
              <a:tblPr firstRow="1" firstCol="1" bandRow="1">
                <a:tableStyleId>{5C22544A-7EE6-4342-B048-85BDC9FD1C3A}</a:tableStyleId>
              </a:tblPr>
              <a:tblGrid>
                <a:gridCol w="2673627">
                  <a:extLst>
                    <a:ext uri="{9D8B030D-6E8A-4147-A177-3AD203B41FA5}">
                      <a16:colId xmlns:a16="http://schemas.microsoft.com/office/drawing/2014/main" val="2362528732"/>
                    </a:ext>
                  </a:extLst>
                </a:gridCol>
                <a:gridCol w="6450495">
                  <a:extLst>
                    <a:ext uri="{9D8B030D-6E8A-4147-A177-3AD203B41FA5}">
                      <a16:colId xmlns:a16="http://schemas.microsoft.com/office/drawing/2014/main" val="1909798174"/>
                    </a:ext>
                  </a:extLst>
                </a:gridCol>
              </a:tblGrid>
              <a:tr h="758817">
                <a:tc>
                  <a:txBody>
                    <a:bodyPr/>
                    <a:lstStyle/>
                    <a:p>
                      <a:pPr algn="ctr">
                        <a:lnSpc>
                          <a:spcPct val="100000"/>
                        </a:lnSpc>
                      </a:pPr>
                      <a:r>
                        <a:rPr lang="ja-JP" sz="1800" kern="100" dirty="0">
                          <a:effectLst/>
                        </a:rPr>
                        <a:t>加算名</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ct val="100000"/>
                        </a:lnSpc>
                      </a:pPr>
                      <a:r>
                        <a:rPr lang="ja-JP" sz="1800" kern="100">
                          <a:effectLst/>
                        </a:rPr>
                        <a:t>変更事項（概略　主なもの）</a:t>
                      </a:r>
                      <a:endParaRPr lang="ja-JP" sz="18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774919978"/>
                  </a:ext>
                </a:extLst>
              </a:tr>
              <a:tr h="1212946">
                <a:tc>
                  <a:txBody>
                    <a:bodyPr/>
                    <a:lstStyle/>
                    <a:p>
                      <a:pPr algn="just">
                        <a:lnSpc>
                          <a:spcPct val="100000"/>
                        </a:lnSpc>
                      </a:pPr>
                      <a:r>
                        <a:rPr lang="ja-JP" sz="2000" kern="100" dirty="0">
                          <a:effectLst/>
                        </a:rPr>
                        <a:t>総合マネジメント体制強化加算</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ct val="100000"/>
                        </a:lnSpc>
                      </a:pPr>
                      <a:r>
                        <a:rPr lang="ja-JP" sz="2000" kern="100" dirty="0">
                          <a:effectLst/>
                        </a:rPr>
                        <a:t>加算区分ⅠとⅡの区分に見直し、Ⅰの算定要件に地域共生社会の実現に資する取組（地域住民等への相談や連携など）を追加。</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2065869918"/>
                  </a:ext>
                </a:extLst>
              </a:tr>
              <a:tr h="1188881">
                <a:tc>
                  <a:txBody>
                    <a:bodyPr/>
                    <a:lstStyle/>
                    <a:p>
                      <a:pPr algn="just">
                        <a:lnSpc>
                          <a:spcPct val="100000"/>
                        </a:lnSpc>
                      </a:pPr>
                      <a:r>
                        <a:rPr lang="ja-JP" sz="2000" kern="100" dirty="0">
                          <a:effectLst/>
                        </a:rPr>
                        <a:t>認知症加算</a:t>
                      </a:r>
                      <a:endParaRPr lang="en-US" altLang="ja-JP" sz="2000" kern="100" dirty="0">
                        <a:effectLst/>
                      </a:endParaRPr>
                    </a:p>
                    <a:p>
                      <a:pPr algn="just">
                        <a:lnSpc>
                          <a:spcPct val="100000"/>
                        </a:lnSpc>
                      </a:pPr>
                      <a:r>
                        <a:rPr lang="ja-JP" sz="2000" kern="100" dirty="0">
                          <a:effectLst/>
                        </a:rPr>
                        <a:t>（短期利用除く）</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ct val="100000"/>
                        </a:lnSpc>
                      </a:pPr>
                      <a:r>
                        <a:rPr lang="ja-JP" sz="2000" kern="100" dirty="0">
                          <a:effectLst/>
                        </a:rPr>
                        <a:t>加算区分を現行のⅠ・ⅡからⅠ～Ⅳの区分に見直し、新たに認知症ケアに関する専門的研修修了者の配置や認知症ケアの指導、研修等の実施を評価する新たな区分を設ける。</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2834230936"/>
                  </a:ext>
                </a:extLst>
              </a:tr>
              <a:tr h="999665">
                <a:tc>
                  <a:txBody>
                    <a:bodyPr/>
                    <a:lstStyle/>
                    <a:p>
                      <a:pPr algn="just">
                        <a:lnSpc>
                          <a:spcPct val="100000"/>
                        </a:lnSpc>
                      </a:pPr>
                      <a:r>
                        <a:rPr lang="ja-JP" sz="2000" kern="100" dirty="0">
                          <a:effectLst/>
                        </a:rPr>
                        <a:t>科学的介護推進体制加算</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just">
                        <a:lnSpc>
                          <a:spcPct val="100000"/>
                        </a:lnSpc>
                      </a:pPr>
                      <a:r>
                        <a:rPr lang="ja-JP" sz="2000" kern="100" dirty="0">
                          <a:effectLst/>
                        </a:rPr>
                        <a:t>ＬＩＦＥへのデータの提出頻度を少なくとも「６月に１回」から「３月に１回」に見直し。</a:t>
                      </a:r>
                      <a:endParaRPr lang="ja-JP" sz="20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3176120413"/>
                  </a:ext>
                </a:extLst>
              </a:tr>
            </a:tbl>
          </a:graphicData>
        </a:graphic>
      </p:graphicFrame>
      <p:pic>
        <p:nvPicPr>
          <p:cNvPr id="6" name="オーディオ 5">
            <a:hlinkClick r:id="" action="ppaction://media"/>
            <a:extLst>
              <a:ext uri="{FF2B5EF4-FFF2-40B4-BE49-F238E27FC236}">
                <a16:creationId xmlns:a16="http://schemas.microsoft.com/office/drawing/2014/main" id="{77DCACBA-CD4C-4088-A0B1-2E9090989A1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79817200"/>
      </p:ext>
    </p:extLst>
  </p:cSld>
  <p:clrMapOvr>
    <a:masterClrMapping/>
  </p:clrMapOvr>
  <mc:AlternateContent xmlns:mc="http://schemas.openxmlformats.org/markup-compatibility/2006" xmlns:p14="http://schemas.microsoft.com/office/powerpoint/2010/main">
    <mc:Choice Requires="p14">
      <p:transition spd="slow" p14:dur="2000" advTm="39135"/>
    </mc:Choice>
    <mc:Fallback xmlns="">
      <p:transition spd="slow" advTm="391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3A86A75C-4F4B-4683-9AE1-C65F6400EC91}">
      <p14:laserTraceLst xmlns:p14="http://schemas.microsoft.com/office/powerpoint/2010/main">
        <p14:tracePtLst>
          <p14:tracePt t="508" x="1920875" y="823913"/>
          <p14:tracePt t="514" x="1920875" y="798513"/>
          <p14:tracePt t="521" x="1920875" y="781050"/>
          <p14:tracePt t="530" x="1920875" y="765175"/>
          <p14:tracePt t="537" x="1920875" y="730250"/>
          <p14:tracePt t="546" x="1911350" y="696913"/>
          <p14:tracePt t="554" x="1911350" y="663575"/>
          <p14:tracePt t="563" x="1893888" y="620713"/>
          <p14:tracePt t="569" x="1878013" y="585788"/>
          <p14:tracePt t="578" x="1860550" y="534988"/>
          <p14:tracePt t="586" x="1843088" y="484188"/>
          <p14:tracePt t="594" x="1835150" y="450850"/>
          <p14:tracePt t="602" x="1827213" y="425450"/>
          <p14:tracePt t="610" x="1817688" y="374650"/>
          <p14:tracePt t="617" x="1817688" y="357188"/>
          <p14:tracePt t="626" x="1817688" y="314325"/>
          <p14:tracePt t="633" x="1817688" y="255588"/>
          <p14:tracePt t="641" x="1817688" y="195263"/>
          <p14:tracePt t="649" x="1835150" y="136525"/>
          <p14:tracePt t="657" x="1860550" y="68263"/>
          <p14:tracePt t="666" x="1885950" y="25400"/>
          <p14:tracePt t="842" x="2141538" y="42863"/>
          <p14:tracePt t="849" x="2149475" y="76200"/>
          <p14:tracePt t="857" x="2157413" y="127000"/>
          <p14:tracePt t="866" x="2157413" y="152400"/>
          <p14:tracePt t="874" x="2157413" y="195263"/>
          <p14:tracePt t="883" x="2157413" y="230188"/>
          <p14:tracePt t="890" x="2157413" y="255588"/>
          <p14:tracePt t="899" x="2132013" y="314325"/>
          <p14:tracePt t="906" x="2116138" y="322263"/>
          <p14:tracePt t="917" x="2116138" y="331788"/>
          <p14:tracePt t="922" x="2106613" y="331788"/>
          <p14:tracePt t="931" x="2090738" y="347663"/>
          <p14:tracePt t="946" x="2073275" y="374650"/>
          <p14:tracePt t="953" x="2055813" y="390525"/>
          <p14:tracePt t="961" x="2030413" y="415925"/>
          <p14:tracePt t="970" x="2005013" y="433388"/>
          <p14:tracePt t="982" x="1979613" y="458788"/>
          <p14:tracePt t="985" x="1971675" y="466725"/>
          <p14:tracePt t="993" x="1954213" y="484188"/>
          <p14:tracePt t="1001" x="1936750" y="492125"/>
          <p14:tracePt t="1017" x="1928813" y="501650"/>
          <p14:tracePt t="1025" x="1920875" y="501650"/>
          <p14:tracePt t="1033" x="1911350" y="501650"/>
          <p14:tracePt t="1331" x="1911350" y="519113"/>
          <p14:tracePt t="1339" x="1911350" y="527050"/>
          <p14:tracePt t="1347" x="1911350" y="534988"/>
          <p14:tracePt t="1353" x="1911350" y="560388"/>
          <p14:tracePt t="1362" x="1911350" y="577850"/>
          <p14:tracePt t="1369" x="1911350" y="585788"/>
          <p14:tracePt t="1402" x="1911350" y="595313"/>
          <p14:tracePt t="3667" x="1928813" y="595313"/>
          <p14:tracePt t="3675" x="1954213" y="595313"/>
          <p14:tracePt t="3682" x="1987550" y="595313"/>
          <p14:tracePt t="3690" x="2030413" y="595313"/>
          <p14:tracePt t="3697" x="2090738" y="603250"/>
          <p14:tracePt t="3705" x="2149475" y="611188"/>
          <p14:tracePt t="3713" x="2208213" y="628650"/>
          <p14:tracePt t="3721" x="2251075" y="636588"/>
          <p14:tracePt t="3730" x="2286000" y="646113"/>
          <p14:tracePt t="3737" x="2311400" y="646113"/>
          <p14:tracePt t="3747" x="2336800" y="654050"/>
          <p14:tracePt t="3754" x="2362200" y="654050"/>
          <p14:tracePt t="3762" x="2395538" y="654050"/>
          <p14:tracePt t="3770" x="2430463" y="654050"/>
          <p14:tracePt t="3779" x="2471738" y="654050"/>
          <p14:tracePt t="3785" x="2565400" y="654050"/>
          <p14:tracePt t="3793" x="2616200" y="654050"/>
          <p14:tracePt t="3801" x="2659063" y="663575"/>
          <p14:tracePt t="3810" x="2719388" y="663575"/>
          <p14:tracePt t="3817" x="2778125" y="663575"/>
          <p14:tracePt t="3826" x="2820988" y="663575"/>
          <p14:tracePt t="3834" x="2879725" y="663575"/>
          <p14:tracePt t="3850" x="2930525" y="663575"/>
          <p14:tracePt t="3858" x="2990850" y="663575"/>
          <p14:tracePt t="3866" x="3049588" y="663575"/>
          <p14:tracePt t="3874" x="3109913" y="671513"/>
          <p14:tracePt t="3883" x="3168650" y="671513"/>
          <p14:tracePt t="3889" x="3236913" y="679450"/>
          <p14:tracePt t="3899" x="3330575" y="688975"/>
          <p14:tracePt t="3906" x="3414713" y="688975"/>
          <p14:tracePt t="3915" x="3500438" y="704850"/>
          <p14:tracePt t="3922" x="3594100" y="704850"/>
          <p14:tracePt t="3930" x="3695700" y="714375"/>
          <p14:tracePt t="3937" x="3797300" y="714375"/>
          <p14:tracePt t="3948" x="3883025" y="714375"/>
          <p14:tracePt t="3954" x="3984625" y="714375"/>
          <p14:tracePt t="3962" x="4052888" y="714375"/>
          <p14:tracePt t="3969" x="4121150" y="714375"/>
          <p14:tracePt t="3982" x="4197350" y="714375"/>
          <p14:tracePt t="3986" x="4256088" y="714375"/>
          <p14:tracePt t="3993" x="4324350" y="714375"/>
          <p14:tracePt t="4001" x="4400550" y="704850"/>
          <p14:tracePt t="4009" x="4460875" y="704850"/>
          <p14:tracePt t="4017" x="4529138" y="688975"/>
          <p14:tracePt t="4026" x="4699000" y="688975"/>
          <p14:tracePt t="4033" x="4775200" y="688975"/>
          <p14:tracePt t="4042" x="4859338" y="679450"/>
          <p14:tracePt t="4049" x="4927600" y="679450"/>
          <p14:tracePt t="4057" x="4987925" y="679450"/>
          <p14:tracePt t="4065" x="5064125" y="679450"/>
          <p14:tracePt t="4073" x="5106988" y="679450"/>
          <p14:tracePt t="4081" x="5165725" y="679450"/>
          <p14:tracePt t="4090" x="5191125" y="679450"/>
          <p14:tracePt t="4099" x="5233988" y="679450"/>
          <p14:tracePt t="4105" x="5267325" y="679450"/>
          <p14:tracePt t="4115" x="5310188" y="679450"/>
          <p14:tracePt t="4122" x="5353050" y="679450"/>
          <p14:tracePt t="4131" x="5411788" y="679450"/>
          <p14:tracePt t="4138" x="5454650" y="679450"/>
          <p14:tracePt t="4148" x="5513388" y="679450"/>
          <p14:tracePt t="4154" x="5573713" y="679450"/>
          <p14:tracePt t="4163" x="5616575" y="679450"/>
          <p14:tracePt t="4170" x="5657850" y="679450"/>
          <p14:tracePt t="4178" x="5700713" y="679450"/>
          <p14:tracePt t="4195" x="5726113" y="679450"/>
          <p14:tracePt t="4202" x="5743575" y="679450"/>
          <p14:tracePt t="4210" x="5768975" y="679450"/>
          <p14:tracePt t="4217" x="5794375" y="679450"/>
          <p14:tracePt t="4227" x="5811838" y="679450"/>
          <p14:tracePt t="4233" x="5845175" y="679450"/>
          <p14:tracePt t="4242" x="5880100" y="679450"/>
          <p14:tracePt t="4249" x="5956300" y="679450"/>
          <p14:tracePt t="4258" x="5989638" y="679450"/>
          <p14:tracePt t="4265" x="6032500" y="679450"/>
          <p14:tracePt t="4274" x="6075363" y="679450"/>
          <p14:tracePt t="4281" x="6116638" y="679450"/>
          <p14:tracePt t="4289" x="6159500" y="679450"/>
          <p14:tracePt t="4297" x="6202363" y="679450"/>
          <p14:tracePt t="4306" x="6235700" y="679450"/>
          <p14:tracePt t="4314" x="6278563" y="679450"/>
          <p14:tracePt t="4324" x="6311900" y="679450"/>
          <p14:tracePt t="4331" x="6354763" y="679450"/>
          <p14:tracePt t="4339" x="6380163" y="679450"/>
          <p14:tracePt t="4347" x="6423025" y="679450"/>
          <p14:tracePt t="4353" x="6473825" y="679450"/>
          <p14:tracePt t="4362" x="6516688" y="679450"/>
          <p14:tracePt t="4370" x="6559550" y="679450"/>
          <p14:tracePt t="4378" x="6618288" y="679450"/>
          <p14:tracePt t="4386" x="6661150" y="688975"/>
          <p14:tracePt t="4393" x="6711950" y="688975"/>
          <p14:tracePt t="4401" x="6737350" y="696913"/>
          <p14:tracePt t="4409" x="6788150" y="696913"/>
          <p14:tracePt t="4417" x="6813550" y="704850"/>
          <p14:tracePt t="4425" x="6864350" y="704850"/>
          <p14:tracePt t="4433" x="6889750" y="714375"/>
          <p14:tracePt t="4441" x="6915150" y="714375"/>
          <p14:tracePt t="4449" x="6958013" y="722313"/>
          <p14:tracePt t="4458" x="6983413" y="722313"/>
          <p14:tracePt t="4466" x="7018338" y="722313"/>
          <p14:tracePt t="4474" x="7069138" y="722313"/>
          <p14:tracePt t="4481" x="7102475" y="722313"/>
          <p14:tracePt t="4490" x="7127875" y="722313"/>
          <p14:tracePt t="4498" x="7170738" y="722313"/>
          <p14:tracePt t="4506" x="7221538" y="722313"/>
          <p14:tracePt t="4514" x="7246938" y="730250"/>
          <p14:tracePt t="4522" x="7297738" y="739775"/>
          <p14:tracePt t="4538" x="7332663" y="739775"/>
          <p14:tracePt t="4548" x="7358063" y="739775"/>
          <p14:tracePt t="4553" x="7391400" y="739775"/>
          <p14:tracePt t="4564" x="7426325" y="747713"/>
          <p14:tracePt t="4570" x="7459663" y="747713"/>
          <p14:tracePt t="4578" x="7485063" y="747713"/>
          <p14:tracePt t="4585" x="7510463" y="747713"/>
          <p14:tracePt t="4593" x="7545388" y="747713"/>
          <p14:tracePt t="4601" x="7578725" y="755650"/>
          <p14:tracePt t="4610" x="7604125" y="765175"/>
          <p14:tracePt t="4618" x="7637463" y="765175"/>
          <p14:tracePt t="4625" x="7680325" y="773113"/>
          <p14:tracePt t="4633" x="7715250" y="773113"/>
          <p14:tracePt t="4642" x="7756525" y="773113"/>
          <p14:tracePt t="4649" x="7791450" y="773113"/>
          <p14:tracePt t="4657" x="7832725" y="781050"/>
          <p14:tracePt t="4665" x="7875588" y="781050"/>
          <p14:tracePt t="4673" x="7910513" y="781050"/>
          <p14:tracePt t="4681" x="7951788" y="781050"/>
          <p14:tracePt t="4690" x="7986713" y="781050"/>
          <p14:tracePt t="4697" x="8070850" y="781050"/>
          <p14:tracePt t="4705" x="8113713" y="781050"/>
          <p14:tracePt t="4713" x="8189913" y="781050"/>
          <p14:tracePt t="4721" x="8258175" y="781050"/>
          <p14:tracePt t="4729" x="8343900" y="790575"/>
          <p14:tracePt t="4738" x="8428038" y="790575"/>
          <p14:tracePt t="4748" x="8539163" y="790575"/>
          <p14:tracePt t="4754" x="8640763" y="790575"/>
          <p14:tracePt t="4766" x="8724900" y="790575"/>
          <p14:tracePt t="4770" x="8810625" y="790575"/>
          <p14:tracePt t="4777" x="8869363" y="790575"/>
          <p14:tracePt t="4786" x="8929688" y="790575"/>
          <p14:tracePt t="4795" x="8972550" y="790575"/>
          <p14:tracePt t="4802" x="9013825" y="790575"/>
          <p14:tracePt t="4809" x="9056688" y="790575"/>
          <p14:tracePt t="4817" x="9099550" y="790575"/>
          <p14:tracePt t="4826" x="9158288" y="808038"/>
          <p14:tracePt t="4833" x="9236075" y="808038"/>
          <p14:tracePt t="4842" x="9320213" y="808038"/>
          <p14:tracePt t="4859" x="9405938" y="808038"/>
          <p14:tracePt t="4865" x="9490075" y="808038"/>
          <p14:tracePt t="4875" x="9575800" y="808038"/>
          <p14:tracePt t="4881" x="9659938" y="808038"/>
          <p14:tracePt t="4890" x="9728200" y="808038"/>
          <p14:tracePt t="4898" x="9804400" y="808038"/>
          <p14:tracePt t="4905" x="9847263" y="808038"/>
          <p14:tracePt t="4914" x="9906000" y="808038"/>
          <p14:tracePt t="4922" x="9948863" y="815975"/>
          <p14:tracePt t="4929" x="10101263" y="823913"/>
          <p14:tracePt t="4937" x="10194925" y="833438"/>
          <p14:tracePt t="4946" x="10288588" y="849313"/>
          <p14:tracePt t="4954" x="10390188" y="858838"/>
          <p14:tracePt t="4964" x="10501313" y="858838"/>
          <p14:tracePt t="4982" x="10704513" y="866775"/>
          <p14:tracePt t="4985" x="10772775" y="866775"/>
          <p14:tracePt t="4993" x="10848975" y="866775"/>
          <p14:tracePt t="5001" x="10909300" y="866775"/>
          <p14:tracePt t="5009" x="10952163" y="866775"/>
          <p14:tracePt t="5017" x="10977563" y="866775"/>
          <p14:tracePt t="5025" x="11010900" y="866775"/>
          <p14:tracePt t="5033" x="11044238" y="866775"/>
          <p14:tracePt t="5041" x="11087100" y="866775"/>
          <p14:tracePt t="5049" x="11129963" y="866775"/>
          <p14:tracePt t="5057" x="11172825" y="866775"/>
          <p14:tracePt t="5065" x="11231563" y="866775"/>
          <p14:tracePt t="5074" x="11274425" y="866775"/>
          <p14:tracePt t="5081" x="11333163" y="866775"/>
          <p14:tracePt t="5090" x="11393488" y="866775"/>
          <p14:tracePt t="5097" x="11452225" y="858838"/>
          <p14:tracePt t="5106" x="11495088" y="858838"/>
          <p14:tracePt t="5113" x="11530013" y="858838"/>
          <p14:tracePt t="5121" x="11555413" y="858838"/>
          <p14:tracePt t="5129" x="11563350" y="858838"/>
          <p14:tracePt t="5137" x="11580813" y="858838"/>
          <p14:tracePt t="5146" x="11596688" y="858838"/>
          <p14:tracePt t="5154" x="11631613" y="858838"/>
          <p14:tracePt t="5162" x="11758613" y="858838"/>
          <p14:tracePt t="5169" x="11826875" y="858838"/>
          <p14:tracePt t="5179" x="11903075" y="866775"/>
          <p14:tracePt t="5186" x="11971338" y="866775"/>
          <p14:tracePt t="5202" x="12030075" y="884238"/>
          <p14:tracePt t="5210" x="12090400" y="892175"/>
          <p14:tracePt t="5218" x="12149138" y="892175"/>
          <p14:tracePt t="6065" x="11928475" y="960438"/>
          <p14:tracePt t="6079" x="11530013" y="960438"/>
          <p14:tracePt t="6082" x="11325225" y="960438"/>
          <p14:tracePt t="6089" x="11036300" y="960438"/>
          <p14:tracePt t="6097" x="10714038" y="960438"/>
          <p14:tracePt t="6106" x="10306050" y="935038"/>
          <p14:tracePt t="6113" x="9829800" y="892175"/>
          <p14:tracePt t="6122" x="9277350" y="849313"/>
          <p14:tracePt t="6129" x="8691563" y="790575"/>
          <p14:tracePt t="6137" x="8054975" y="747713"/>
          <p14:tracePt t="6145" x="7358063" y="679450"/>
          <p14:tracePt t="6154" x="5683250" y="527050"/>
          <p14:tracePt t="6162" x="4987925" y="484188"/>
          <p14:tracePt t="6169" x="4349750" y="441325"/>
          <p14:tracePt t="6180" x="3746500" y="425450"/>
          <p14:tracePt t="6185" x="3194050" y="425450"/>
          <p14:tracePt t="6195" x="2735263" y="425450"/>
          <p14:tracePt t="6202" x="2336800" y="425450"/>
          <p14:tracePt t="6211" x="1979613" y="433388"/>
          <p14:tracePt t="6226" x="1647825" y="466725"/>
          <p14:tracePt t="6234" x="1393825" y="534988"/>
          <p14:tracePt t="6241" x="1147763" y="577850"/>
          <p14:tracePt t="6251" x="935038" y="654050"/>
          <p14:tracePt t="6259" x="755650" y="704850"/>
          <p14:tracePt t="6266" x="595313" y="790575"/>
          <p14:tracePt t="6273" x="458788" y="866775"/>
          <p14:tracePt t="6281" x="347663" y="942975"/>
          <p14:tracePt t="6290" x="246063" y="1019175"/>
          <p14:tracePt t="6298" x="161925" y="1096963"/>
          <p14:tracePt t="6305" x="85725" y="1163638"/>
          <p14:tracePt t="6313" x="17463" y="1241425"/>
          <p14:tracePt t="6570" x="101600" y="3535363"/>
          <p14:tracePt t="6578" x="255588" y="3560763"/>
          <p14:tracePt t="6585" x="314325" y="3560763"/>
          <p14:tracePt t="6598" x="373063" y="3568700"/>
          <p14:tracePt t="6601" x="450850" y="3568700"/>
          <p14:tracePt t="6609" x="501650" y="3568700"/>
          <p14:tracePt t="6617" x="560388" y="3568700"/>
          <p14:tracePt t="6627" x="595313" y="3560763"/>
          <p14:tracePt t="6633" x="628650" y="3552825"/>
          <p14:tracePt t="6644" x="646113" y="3535363"/>
          <p14:tracePt t="6649" x="661988" y="3527425"/>
          <p14:tracePt t="6657" x="661988" y="3509963"/>
          <p14:tracePt t="6665" x="671513" y="3484563"/>
          <p14:tracePt t="6673" x="671513" y="3467100"/>
          <p14:tracePt t="6681" x="679450" y="3441700"/>
          <p14:tracePt t="6690" x="688975" y="3408363"/>
          <p14:tracePt t="6698" x="696913" y="3382963"/>
          <p14:tracePt t="6705" x="722313" y="3355975"/>
          <p14:tracePt t="6714" x="755650" y="3340100"/>
          <p14:tracePt t="6722" x="781050" y="3322638"/>
          <p14:tracePt t="6730" x="806450" y="3314700"/>
          <p14:tracePt t="6737" x="831850" y="3305175"/>
          <p14:tracePt t="6746" x="858838" y="3297238"/>
          <p14:tracePt t="6753" x="866775" y="3289300"/>
          <p14:tracePt t="6762" x="874713" y="3279775"/>
          <p14:tracePt t="6771" x="874713" y="3271838"/>
          <p14:tracePt t="6786" x="874713" y="3263900"/>
          <p14:tracePt t="6794" x="874713" y="3254375"/>
          <p14:tracePt t="6882" x="884238" y="3246438"/>
          <p14:tracePt t="6898" x="909638" y="3238500"/>
          <p14:tracePt t="6914" x="925513" y="3238500"/>
          <p14:tracePt t="6922" x="960438" y="3228975"/>
          <p14:tracePt t="6929" x="985838" y="3228975"/>
          <p14:tracePt t="6937" x="1011238" y="3228975"/>
          <p14:tracePt t="6945" x="1028700" y="3228975"/>
          <p14:tracePt t="6953" x="1044575" y="3228975"/>
          <p14:tracePt t="6961" x="1054100" y="3228975"/>
          <p14:tracePt t="6969" x="1069975" y="3228975"/>
          <p14:tracePt t="6981" x="1087438" y="3228975"/>
          <p14:tracePt t="6985" x="1095375" y="3228975"/>
          <p14:tracePt t="6995" x="1112838" y="3228975"/>
          <p14:tracePt t="7001" x="1120775" y="3228975"/>
          <p14:tracePt t="7011" x="1138238" y="3228975"/>
          <p14:tracePt t="7018" x="1163638" y="3228975"/>
          <p14:tracePt t="7026" x="1173163" y="3228975"/>
          <p14:tracePt t="7033" x="1214438" y="3228975"/>
          <p14:tracePt t="7041" x="1223963" y="3228975"/>
          <p14:tracePt t="7049" x="1239838" y="3228975"/>
          <p14:tracePt t="7122" x="1249363" y="3238500"/>
          <p14:tracePt t="7129" x="1257300" y="3238500"/>
          <p14:tracePt t="7137" x="1257300" y="3246438"/>
          <p14:tracePt t="7234" x="1265238" y="3246438"/>
          <p14:tracePt t="7242" x="1282700" y="3246438"/>
          <p14:tracePt t="7258" x="1290638" y="3246438"/>
          <p14:tracePt t="7266" x="1333500" y="3246438"/>
          <p14:tracePt t="7274" x="1350963" y="3246438"/>
          <p14:tracePt t="7281" x="1368425" y="3246438"/>
          <p14:tracePt t="7290" x="1368425" y="3238500"/>
          <p14:tracePt t="7306" x="1376363" y="3238500"/>
          <p14:tracePt t="9363" x="1376363" y="3246438"/>
          <p14:tracePt t="9610" x="1384300" y="3246438"/>
          <p14:tracePt t="9617" x="1393825" y="3246438"/>
          <p14:tracePt t="9626" x="1409700" y="3246438"/>
          <p14:tracePt t="9634" x="1435100" y="3228975"/>
          <p14:tracePt t="9647" x="1444625" y="3221038"/>
          <p14:tracePt t="9649" x="1470025" y="3211513"/>
          <p14:tracePt t="9666" x="1487488" y="3211513"/>
          <p14:tracePt t="9674" x="1503363" y="3203575"/>
          <p14:tracePt t="9682" x="1512888" y="3186113"/>
          <p14:tracePt t="9690" x="1528763" y="3178175"/>
          <p14:tracePt t="9698" x="1538288" y="3160713"/>
          <p14:tracePt t="9705" x="1554163" y="3152775"/>
          <p14:tracePt t="9713" x="1554163" y="3144838"/>
          <p14:tracePt t="9723" x="1563688" y="3135313"/>
          <p14:tracePt t="9737" x="1571625" y="3127375"/>
          <p14:tracePt t="10577" x="1563688" y="3127375"/>
          <p14:tracePt t="10586" x="1554163" y="3127375"/>
          <p14:tracePt t="10594" x="1538288" y="3127375"/>
          <p14:tracePt t="10603" x="1512888" y="3127375"/>
          <p14:tracePt t="10610" x="1503363" y="3127375"/>
          <p14:tracePt t="10618" x="1470025" y="3127375"/>
          <p14:tracePt t="10627" x="1462088" y="3127375"/>
          <p14:tracePt t="10634" x="1452563" y="3127375"/>
          <p14:tracePt t="10643" x="1435100" y="3127375"/>
          <p14:tracePt t="10650" x="1427163" y="3127375"/>
          <p14:tracePt t="10660" x="1409700" y="3127375"/>
          <p14:tracePt t="10666" x="1393825" y="3127375"/>
          <p14:tracePt t="10673" x="1376363" y="3127375"/>
          <p14:tracePt t="10682" x="1358900" y="3127375"/>
          <p14:tracePt t="10697" x="1350963" y="3127375"/>
          <p14:tracePt t="10705" x="1333500" y="3135313"/>
          <p14:tracePt t="10713" x="1317625" y="3144838"/>
          <p14:tracePt t="10721" x="1300163" y="3144838"/>
          <p14:tracePt t="10730" x="1300163" y="3152775"/>
          <p14:tracePt t="10738" x="1290638" y="3152775"/>
          <p14:tracePt t="10746" x="1282700" y="3152775"/>
          <p14:tracePt t="10753" x="1282700" y="3160713"/>
          <p14:tracePt t="10762" x="1274763" y="3170238"/>
          <p14:tracePt t="10769" x="1265238" y="3170238"/>
          <p14:tracePt t="10777" x="1257300" y="3178175"/>
          <p14:tracePt t="10786" x="1249363" y="3195638"/>
          <p14:tracePt t="10794" x="1231900" y="3211513"/>
          <p14:tracePt t="10802" x="1223963" y="3221038"/>
          <p14:tracePt t="10811" x="1206500" y="3238500"/>
          <p14:tracePt t="10817" x="1206500" y="3254375"/>
          <p14:tracePt t="10827" x="1189038" y="3271838"/>
          <p14:tracePt t="10835" x="1181100" y="3271838"/>
          <p14:tracePt t="10845" x="1173163" y="3289300"/>
          <p14:tracePt t="10849" x="1155700" y="3314700"/>
          <p14:tracePt t="10860" x="1147763" y="3340100"/>
          <p14:tracePt t="10866" x="1147763" y="3348038"/>
          <p14:tracePt t="10874" x="1138238" y="3373438"/>
          <p14:tracePt t="10881" x="1138238" y="3398838"/>
          <p14:tracePt t="10890" x="1130300" y="3416300"/>
          <p14:tracePt t="10897" x="1130300" y="3441700"/>
          <p14:tracePt t="10906" x="1120775" y="3459163"/>
          <p14:tracePt t="10913" x="1120775" y="3467100"/>
          <p14:tracePt t="10922" x="1112838" y="3484563"/>
          <p14:tracePt t="10929" x="1112838" y="3502025"/>
          <p14:tracePt t="10937" x="1112838" y="3509963"/>
          <p14:tracePt t="10945" x="1112838" y="3527425"/>
          <p14:tracePt t="10953" x="1112838" y="3552825"/>
          <p14:tracePt t="10961" x="1112838" y="3560763"/>
          <p14:tracePt t="10981" x="1130300" y="3619500"/>
          <p14:tracePt t="10986" x="1138238" y="3646488"/>
          <p14:tracePt t="10994" x="1147763" y="3662363"/>
          <p14:tracePt t="11001" x="1155700" y="3687763"/>
          <p14:tracePt t="11017" x="1163638" y="3705225"/>
          <p14:tracePt t="11026" x="1163638" y="3722688"/>
          <p14:tracePt t="11033" x="1163638" y="3748088"/>
          <p14:tracePt t="11042" x="1163638" y="3763963"/>
          <p14:tracePt t="11050" x="1163638" y="3773488"/>
          <p14:tracePt t="11059" x="1173163" y="3798888"/>
          <p14:tracePt t="11065" x="1181100" y="3824288"/>
          <p14:tracePt t="11074" x="1214438" y="3883025"/>
          <p14:tracePt t="11082" x="1231900" y="3917950"/>
          <p14:tracePt t="11090" x="1239838" y="3935413"/>
          <p14:tracePt t="11098" x="1239838" y="3951288"/>
          <p14:tracePt t="11106" x="1239838" y="3976688"/>
          <p14:tracePt t="11113" x="1239838" y="3994150"/>
          <p14:tracePt t="11121" x="1239838" y="4019550"/>
          <p14:tracePt t="11129" x="1239838" y="4037013"/>
          <p14:tracePt t="11137" x="1239838" y="4052888"/>
          <p14:tracePt t="11145" x="1239838" y="4062413"/>
          <p14:tracePt t="11153" x="1239838" y="4070350"/>
          <p14:tracePt t="11161" x="1239838" y="4079875"/>
          <p14:tracePt t="11169" x="1239838" y="4087813"/>
          <p14:tracePt t="11177" x="1239838" y="4095750"/>
          <p14:tracePt t="11185" x="1239838" y="4105275"/>
          <p14:tracePt t="11193" x="1239838" y="4113213"/>
          <p14:tracePt t="11201" x="1239838" y="4121150"/>
          <p14:tracePt t="11266" x="1239838" y="4130675"/>
          <p14:tracePt t="11274" x="1239838" y="4138613"/>
          <p14:tracePt t="11289" x="1239838" y="4156075"/>
          <p14:tracePt t="11298" x="1239838" y="4164013"/>
          <p14:tracePt t="11659" x="1249363" y="4171950"/>
          <p14:tracePt t="11666" x="1265238" y="4181475"/>
          <p14:tracePt t="11675" x="1274763" y="4189413"/>
          <p14:tracePt t="11681" x="1343025" y="4197350"/>
          <p14:tracePt t="11698" x="1368425" y="4206875"/>
          <p14:tracePt t="11709" x="1384300" y="4214813"/>
          <p14:tracePt t="11713" x="1393825" y="4224338"/>
          <p14:tracePt t="11722" x="1401763" y="4224338"/>
          <p14:tracePt t="11729" x="1409700" y="4224338"/>
          <p14:tracePt t="12868" x="1401763" y="4232275"/>
          <p14:tracePt t="12875" x="1384300" y="4240213"/>
          <p14:tracePt t="12882" x="1358900" y="4257675"/>
          <p14:tracePt t="12891" x="1333500" y="4275138"/>
          <p14:tracePt t="12897" x="1290638" y="4291013"/>
          <p14:tracePt t="12906" x="1239838" y="4316413"/>
          <p14:tracePt t="12913" x="1189038" y="4351338"/>
          <p14:tracePt t="12922" x="1087438" y="4410075"/>
          <p14:tracePt t="12929" x="1069975" y="4419600"/>
          <p14:tracePt t="12937" x="1062038" y="4427538"/>
          <p14:tracePt t="12945" x="1062038" y="4435475"/>
          <p14:tracePt t="12954" x="1062038" y="4445000"/>
          <p14:tracePt t="12961" x="1062038" y="4452938"/>
          <p14:tracePt t="12978" x="1062038" y="4470400"/>
          <p14:tracePt t="12993" x="1062038" y="4478338"/>
          <p14:tracePt t="13003" x="1054100" y="4503738"/>
          <p14:tracePt t="13010" x="1044575" y="4513263"/>
          <p14:tracePt t="13018" x="1019175" y="4538663"/>
          <p14:tracePt t="13026" x="968375" y="4564063"/>
          <p14:tracePt t="13033" x="917575" y="4597400"/>
          <p14:tracePt t="13041" x="874713" y="4648200"/>
          <p14:tracePt t="13057" x="831850" y="4699000"/>
          <p14:tracePt t="13065" x="806450" y="4741863"/>
          <p14:tracePt t="13073" x="790575" y="4784725"/>
          <p14:tracePt t="13081" x="781050" y="4810125"/>
          <p14:tracePt t="13091" x="773113" y="4827588"/>
          <p14:tracePt t="13097" x="755650" y="4852988"/>
          <p14:tracePt t="13106" x="739775" y="4868863"/>
          <p14:tracePt t="13113" x="714375" y="4903788"/>
          <p14:tracePt t="13121" x="688975" y="4954588"/>
          <p14:tracePt t="13129" x="661988" y="4997450"/>
          <p14:tracePt t="13137" x="620713" y="5048250"/>
          <p14:tracePt t="13146" x="560388" y="5149850"/>
          <p14:tracePt t="13153" x="544513" y="5183188"/>
          <p14:tracePt t="13162" x="527050" y="5208588"/>
          <p14:tracePt t="13171" x="517525" y="5226050"/>
          <p14:tracePt t="13177" x="509588" y="5235575"/>
          <p14:tracePt t="13186" x="501650" y="5260975"/>
          <p14:tracePt t="13194" x="492125" y="5286375"/>
          <p14:tracePt t="13202" x="484188" y="5311775"/>
          <p14:tracePt t="13211" x="484188" y="5327650"/>
          <p14:tracePt t="13217" x="484188" y="5345113"/>
          <p14:tracePt t="13226" x="476250" y="5362575"/>
          <p14:tracePt t="13234" x="466725" y="5370513"/>
          <p14:tracePt t="13249" x="458788" y="5380038"/>
          <p14:tracePt t="13298" x="458788" y="5387975"/>
          <p14:tracePt t="13315" x="466725" y="5395913"/>
          <p14:tracePt t="13321" x="501650" y="5395913"/>
          <p14:tracePt t="13330" x="534988" y="5395913"/>
          <p14:tracePt t="13337" x="569913" y="5395913"/>
          <p14:tracePt t="13746" x="577850" y="5395913"/>
          <p14:tracePt t="13753" x="577850" y="5380038"/>
          <p14:tracePt t="13771" x="577850" y="5362575"/>
          <p14:tracePt t="13778" x="577850" y="5353050"/>
          <p14:tracePt t="13794" x="585788" y="5327650"/>
          <p14:tracePt t="13810" x="603250" y="5327650"/>
          <p14:tracePt t="13818" x="628650" y="5327650"/>
          <p14:tracePt t="13842" x="636588" y="5327650"/>
          <p14:tracePt t="13858" x="654050" y="5327650"/>
          <p14:tracePt t="13866" x="696913" y="5345113"/>
          <p14:tracePt t="13874" x="714375" y="5362575"/>
          <p14:tracePt t="13882" x="739775" y="5380038"/>
          <p14:tracePt t="13891" x="755650" y="5387975"/>
          <p14:tracePt t="13898" x="781050" y="5405438"/>
          <p14:tracePt t="13909" x="806450" y="5413375"/>
          <p14:tracePt t="13914" x="841375" y="5421313"/>
          <p14:tracePt t="13923" x="858838" y="5421313"/>
          <p14:tracePt t="13930" x="884238" y="5421313"/>
          <p14:tracePt t="13938" x="917575" y="5421313"/>
          <p14:tracePt t="13945" x="935038" y="5421313"/>
          <p14:tracePt t="13954" x="960438" y="5421313"/>
          <p14:tracePt t="13976" x="993775" y="5421313"/>
          <p14:tracePt t="13980" x="1011238" y="5421313"/>
          <p14:tracePt t="13986" x="1036638" y="5421313"/>
          <p14:tracePt t="13993" x="1062038" y="5421313"/>
          <p14:tracePt t="14002" x="1104900" y="5421313"/>
          <p14:tracePt t="14009" x="1155700" y="5430838"/>
          <p14:tracePt t="14018" x="1214438" y="5430838"/>
          <p14:tracePt t="14026" x="1257300" y="5430838"/>
          <p14:tracePt t="14034" x="1300163" y="5430838"/>
          <p14:tracePt t="14041" x="1333500" y="5430838"/>
          <p14:tracePt t="14049" x="1358900" y="5438775"/>
          <p14:tracePt t="14058" x="1376363" y="5438775"/>
          <p14:tracePt t="14066" x="1393825" y="5438775"/>
          <p14:tracePt t="14098" x="1401763" y="5438775"/>
          <p14:tracePt t="14108" x="1409700" y="5438775"/>
          <p14:tracePt t="14114" x="1419225" y="5438775"/>
          <p14:tracePt t="14122" x="1427163" y="5438775"/>
          <p14:tracePt t="14129" x="1444625" y="5438775"/>
          <p14:tracePt t="14145" x="1452563" y="5438775"/>
          <p14:tracePt t="14155" x="1462088" y="5438775"/>
          <p14:tracePt t="14218" x="1470025" y="5438775"/>
          <p14:tracePt t="14225" x="1487488" y="5438775"/>
          <p14:tracePt t="14233" x="1512888" y="5430838"/>
          <p14:tracePt t="14242" x="1528763" y="5421313"/>
          <p14:tracePt t="14249" x="1563688" y="5405438"/>
          <p14:tracePt t="14257" x="1597025" y="5387975"/>
          <p14:tracePt t="14265" x="1622425" y="5380038"/>
          <p14:tracePt t="14274" x="1647825" y="5370513"/>
          <p14:tracePt t="14282" x="1665288" y="5362575"/>
          <p14:tracePt t="14293" x="1673225" y="5353050"/>
          <p14:tracePt t="14297" x="1682750" y="5345113"/>
          <p14:tracePt t="17628" x="1673225" y="5337175"/>
          <p14:tracePt t="17634" x="1639888" y="5327650"/>
          <p14:tracePt t="17641" x="1606550" y="5311775"/>
          <p14:tracePt t="17649" x="1538288" y="5276850"/>
          <p14:tracePt t="17658" x="1477963" y="5243513"/>
          <p14:tracePt t="17665" x="1409700" y="5200650"/>
          <p14:tracePt t="17674" x="1350963" y="5175250"/>
          <p14:tracePt t="17682" x="1274763" y="5124450"/>
          <p14:tracePt t="17690" x="1239838" y="5106988"/>
          <p14:tracePt t="17698" x="1214438" y="5091113"/>
          <p14:tracePt t="17707" x="1189038" y="5081588"/>
          <p14:tracePt t="17714" x="1163638" y="5064125"/>
          <p14:tracePt t="17723" x="1163638" y="5056188"/>
          <p14:tracePt t="17729" x="1147763" y="5038725"/>
          <p14:tracePt t="17739" x="1130300" y="5038725"/>
          <p14:tracePt t="17746" x="1120775" y="5022850"/>
          <p14:tracePt t="17756" x="1079500" y="4972050"/>
          <p14:tracePt t="17761" x="1044575" y="4954588"/>
          <p14:tracePt t="17774" x="1019175" y="4929188"/>
          <p14:tracePt t="17777" x="985838" y="4903788"/>
          <p14:tracePt t="17786" x="942975" y="4868863"/>
          <p14:tracePt t="17793" x="909638" y="4827588"/>
          <p14:tracePt t="17801" x="866775" y="4784725"/>
          <p14:tracePt t="17809" x="841375" y="4741863"/>
          <p14:tracePt t="17817" x="798513" y="4673600"/>
          <p14:tracePt t="17825" x="755650" y="4614863"/>
          <p14:tracePt t="17833" x="696913" y="4546600"/>
          <p14:tracePt t="17841" x="654050" y="4478338"/>
          <p14:tracePt t="17850" x="603250" y="4419600"/>
          <p14:tracePt t="17857" x="560388" y="4368800"/>
          <p14:tracePt t="17866" x="517525" y="4316413"/>
          <p14:tracePt t="17873" x="492125" y="4265613"/>
          <p14:tracePt t="17882" x="476250" y="4214813"/>
          <p14:tracePt t="17898" x="441325" y="4181475"/>
          <p14:tracePt t="17905" x="433388" y="4130675"/>
          <p14:tracePt t="17914" x="425450" y="4105275"/>
          <p14:tracePt t="17922" x="425450" y="4052888"/>
          <p14:tracePt t="17929" x="415925" y="4027488"/>
          <p14:tracePt t="17939" x="415925" y="3976688"/>
          <p14:tracePt t="17946" x="415925" y="3951288"/>
          <p14:tracePt t="17957" x="425450" y="3900488"/>
          <p14:tracePt t="17961" x="433388" y="3867150"/>
          <p14:tracePt t="17973" x="450850" y="3832225"/>
          <p14:tracePt t="17991" x="509588" y="3756025"/>
          <p14:tracePt t="17994" x="527050" y="3730625"/>
          <p14:tracePt t="18003" x="552450" y="3713163"/>
          <p14:tracePt t="18009" x="577850" y="3687763"/>
          <p14:tracePt t="18020" x="611188" y="3662363"/>
          <p14:tracePt t="18025" x="654050" y="3629025"/>
          <p14:tracePt t="18034" x="704850" y="3568700"/>
          <p14:tracePt t="18041" x="755650" y="3517900"/>
          <p14:tracePt t="18051" x="806450" y="3475038"/>
          <p14:tracePt t="18057" x="858838" y="3416300"/>
          <p14:tracePt t="18068" x="900113" y="3373438"/>
          <p14:tracePt t="18073" x="925513" y="3322638"/>
          <p14:tracePt t="18082" x="960438" y="3279775"/>
          <p14:tracePt t="18090" x="985838" y="3238500"/>
          <p14:tracePt t="18098" x="1011238" y="3211513"/>
          <p14:tracePt t="18106" x="1036638" y="3186113"/>
          <p14:tracePt t="18113" x="1054100" y="3170238"/>
          <p14:tracePt t="18122" x="1069975" y="3144838"/>
          <p14:tracePt t="18130" x="1087438" y="3119438"/>
          <p14:tracePt t="18139" x="1120775" y="3084513"/>
          <p14:tracePt t="18145" x="1147763" y="3041650"/>
          <p14:tracePt t="18155" x="1163638" y="3008313"/>
          <p14:tracePt t="18162" x="1181100" y="2974975"/>
          <p14:tracePt t="18173" x="1189038" y="2949575"/>
          <p14:tracePt t="18177" x="1198563" y="2940050"/>
          <p14:tracePt t="18187" x="1214438" y="2914650"/>
          <p14:tracePt t="18194" x="1231900" y="2897188"/>
          <p14:tracePt t="18202" x="1239838" y="2871788"/>
          <p14:tracePt t="18210" x="1257300" y="2846388"/>
          <p14:tracePt t="18226" x="1282700" y="2830513"/>
          <p14:tracePt t="18234" x="1300163" y="2805113"/>
          <p14:tracePt t="18241" x="1317625" y="2787650"/>
          <p14:tracePt t="18250" x="1333500" y="2762250"/>
          <p14:tracePt t="18258" x="1343025" y="2744788"/>
          <p14:tracePt t="18265" x="1358900" y="2744788"/>
          <p14:tracePt t="18273" x="1368425" y="2727325"/>
          <p14:tracePt t="18282" x="1376363" y="2727325"/>
          <p14:tracePt t="18306" x="1376363" y="2719388"/>
          <p14:tracePt t="18794" x="1384300" y="2719388"/>
          <p14:tracePt t="18802" x="1401763" y="2719388"/>
          <p14:tracePt t="18818" x="1419225" y="2719388"/>
          <p14:tracePt t="18826" x="1435100" y="2727325"/>
          <p14:tracePt t="18841" x="1452563" y="2727325"/>
          <p14:tracePt t="18874" x="1462088" y="2727325"/>
          <p14:tracePt t="20850" x="1452563" y="2727325"/>
          <p14:tracePt t="20858" x="1427163" y="2727325"/>
          <p14:tracePt t="20866" x="1401763" y="2727325"/>
          <p14:tracePt t="20874" x="1368425" y="2727325"/>
          <p14:tracePt t="20882" x="1343025" y="2727325"/>
          <p14:tracePt t="20890" x="1300163" y="2727325"/>
          <p14:tracePt t="20898" x="1274763" y="2727325"/>
          <p14:tracePt t="20906" x="1265238" y="2727325"/>
          <p14:tracePt t="20914" x="1257300" y="2727325"/>
          <p14:tracePt t="20922" x="1249363" y="2727325"/>
          <p14:tracePt t="20930" x="1239838" y="2736850"/>
          <p14:tracePt t="20938" x="1223963" y="2744788"/>
          <p14:tracePt t="20946" x="1214438" y="2752725"/>
          <p14:tracePt t="20954" x="1198563" y="2770188"/>
          <p14:tracePt t="20962" x="1181100" y="2778125"/>
          <p14:tracePt t="20971" x="1163638" y="2795588"/>
          <p14:tracePt t="20987" x="1155700" y="2813050"/>
          <p14:tracePt t="20994" x="1147763" y="2838450"/>
          <p14:tracePt t="21003" x="1130300" y="2855913"/>
          <p14:tracePt t="21010" x="1112838" y="2881313"/>
          <p14:tracePt t="21020" x="1095375" y="2897188"/>
          <p14:tracePt t="21025" x="1079500" y="2922588"/>
          <p14:tracePt t="21034" x="1062038" y="2957513"/>
          <p14:tracePt t="21042" x="1044575" y="2990850"/>
          <p14:tracePt t="21051" x="1028700" y="3041650"/>
          <p14:tracePt t="21058" x="1011238" y="3084513"/>
          <p14:tracePt t="21067" x="1003300" y="3135313"/>
          <p14:tracePt t="21074" x="985838" y="3195638"/>
          <p14:tracePt t="21082" x="976313" y="3238500"/>
          <p14:tracePt t="21090" x="960438" y="3314700"/>
          <p14:tracePt t="21097" x="950913" y="3355975"/>
          <p14:tracePt t="21106" x="942975" y="3416300"/>
          <p14:tracePt t="21114" x="925513" y="3467100"/>
          <p14:tracePt t="21121" x="917575" y="3527425"/>
          <p14:tracePt t="21129" x="909638" y="3679825"/>
          <p14:tracePt t="21139" x="900113" y="3738563"/>
          <p14:tracePt t="21146" x="884238" y="3816350"/>
          <p14:tracePt t="21154" x="884238" y="3867150"/>
          <p14:tracePt t="21161" x="874713" y="3943350"/>
          <p14:tracePt t="21170" x="866775" y="4019550"/>
          <p14:tracePt t="21178" x="858838" y="4079875"/>
          <p14:tracePt t="21188" x="831850" y="4146550"/>
          <p14:tracePt t="21193" x="823913" y="4206875"/>
          <p14:tracePt t="21202" x="815975" y="4283075"/>
          <p14:tracePt t="21210" x="806450" y="4341813"/>
          <p14:tracePt t="21219" x="806450" y="4402138"/>
          <p14:tracePt t="21225" x="798513" y="4445000"/>
          <p14:tracePt t="21235" x="798513" y="4486275"/>
          <p14:tracePt t="21241" x="798513" y="4538663"/>
          <p14:tracePt t="21249" x="798513" y="4564063"/>
          <p14:tracePt t="21257" x="798513" y="4614863"/>
          <p14:tracePt t="21265" x="806450" y="4640263"/>
          <p14:tracePt t="21273" x="815975" y="4665663"/>
          <p14:tracePt t="21281" x="815975" y="4691063"/>
          <p14:tracePt t="21289" x="823913" y="4708525"/>
          <p14:tracePt t="21297" x="831850" y="4716463"/>
          <p14:tracePt t="21314" x="841375" y="4733925"/>
          <p14:tracePt t="21323" x="849313" y="4749800"/>
          <p14:tracePt t="21329" x="858838" y="4749800"/>
          <p14:tracePt t="21338" x="858838" y="4767263"/>
          <p14:tracePt t="21345" x="874713" y="4775200"/>
          <p14:tracePt t="21354" x="884238" y="4775200"/>
          <p14:tracePt t="21427" x="900113" y="4775200"/>
          <p14:tracePt t="21434" x="935038" y="4767263"/>
          <p14:tracePt t="21441" x="985838" y="4749800"/>
          <p14:tracePt t="21449" x="1036638" y="4716463"/>
          <p14:tracePt t="21457" x="1079500" y="4691063"/>
          <p14:tracePt t="21465" x="1147763" y="4648200"/>
          <p14:tracePt t="21473" x="1198563" y="4614863"/>
          <p14:tracePt t="21481" x="1249363" y="4579938"/>
          <p14:tracePt t="21490" x="1282700" y="4546600"/>
          <p14:tracePt t="21498" x="1317625" y="4521200"/>
          <p14:tracePt t="21505" x="1358900" y="4495800"/>
          <p14:tracePt t="21514" x="1384300" y="4478338"/>
          <p14:tracePt t="21521" x="1401763" y="4470400"/>
          <p14:tracePt t="21529" x="1419225" y="4452938"/>
          <p14:tracePt t="21539" x="1435100" y="4445000"/>
          <p14:tracePt t="21546" x="1444625" y="4445000"/>
          <p14:tracePt t="21554" x="1462088" y="4435475"/>
          <p14:tracePt t="21561" x="1477963" y="4435475"/>
          <p14:tracePt t="21571" x="1495425" y="4427538"/>
          <p14:tracePt t="21577" x="1495425" y="4419600"/>
          <p14:tracePt t="21587" x="1503363" y="4419600"/>
          <p14:tracePt t="21593" x="1512888" y="4419600"/>
          <p14:tracePt t="21619" x="1512888" y="4410075"/>
          <p14:tracePt t="23419" x="1528763" y="4384675"/>
          <p14:tracePt t="23426" x="1546225" y="4368800"/>
          <p14:tracePt t="23435" x="1571625" y="4351338"/>
          <p14:tracePt t="23441" x="1589088" y="4325938"/>
          <p14:tracePt t="23453" x="1606550" y="4300538"/>
          <p14:tracePt t="23457" x="1647825" y="4275138"/>
          <p14:tracePt t="23468" x="1682750" y="4240213"/>
          <p14:tracePt t="23473" x="1716088" y="4214813"/>
          <p14:tracePt t="23482" x="1758950" y="4189413"/>
          <p14:tracePt t="23489" x="1801813" y="4171950"/>
          <p14:tracePt t="23497" x="1852613" y="4138613"/>
          <p14:tracePt t="23505" x="1920875" y="4105275"/>
          <p14:tracePt t="23514" x="1979613" y="4079875"/>
          <p14:tracePt t="23521" x="2260600" y="3968750"/>
          <p14:tracePt t="23529" x="2370138" y="3935413"/>
          <p14:tracePt t="23537" x="2506663" y="3883025"/>
          <p14:tracePt t="23546" x="2633663" y="3849688"/>
          <p14:tracePt t="23554" x="2752725" y="3816350"/>
          <p14:tracePt t="23561" x="2863850" y="3781425"/>
          <p14:tracePt t="23569" x="2982913" y="3748088"/>
          <p14:tracePt t="23578" x="3067050" y="3722688"/>
          <p14:tracePt t="23585" x="3168650" y="3687763"/>
          <p14:tracePt t="23593" x="3270250" y="3671888"/>
          <p14:tracePt t="23603" x="3363913" y="3646488"/>
          <p14:tracePt t="23609" x="3467100" y="3619500"/>
          <p14:tracePt t="23619" x="3559175" y="3611563"/>
          <p14:tracePt t="23626" x="3662363" y="3586163"/>
          <p14:tracePt t="23637" x="3763963" y="3578225"/>
          <p14:tracePt t="23641" x="3848100" y="3568700"/>
          <p14:tracePt t="23652" x="3925888" y="3543300"/>
          <p14:tracePt t="23657" x="4002088" y="3543300"/>
          <p14:tracePt t="23667" x="4060825" y="3527425"/>
          <p14:tracePt t="23673" x="4129088" y="3527425"/>
          <p14:tracePt t="23682" x="4205288" y="3517900"/>
          <p14:tracePt t="23689" x="4273550" y="3502025"/>
          <p14:tracePt t="23698" x="4349750" y="3484563"/>
          <p14:tracePt t="23705" x="4425950" y="3459163"/>
          <p14:tracePt t="23714" x="4486275" y="3441700"/>
          <p14:tracePt t="23730" x="4562475" y="3424238"/>
          <p14:tracePt t="23737" x="4621213" y="3390900"/>
          <p14:tracePt t="23745" x="4681538" y="3365500"/>
          <p14:tracePt t="23753" x="4868863" y="3254375"/>
          <p14:tracePt t="23761" x="4945063" y="3203575"/>
          <p14:tracePt t="23772" x="5038725" y="3144838"/>
          <p14:tracePt t="23777" x="5114925" y="3076575"/>
          <p14:tracePt t="23786" x="5208588" y="3016250"/>
          <p14:tracePt t="23794" x="5292725" y="2965450"/>
          <p14:tracePt t="23802" x="5368925" y="2922588"/>
          <p14:tracePt t="23809" x="5437188" y="2881313"/>
          <p14:tracePt t="23819" x="5513388" y="2830513"/>
          <p14:tracePt t="23826" x="5565775" y="2795588"/>
          <p14:tracePt t="23836" x="5616575" y="2752725"/>
          <p14:tracePt t="23841" x="5667375" y="2719388"/>
          <p14:tracePt t="23852" x="5692775" y="2693988"/>
          <p14:tracePt t="23857" x="5718175" y="2676525"/>
          <p14:tracePt t="23867" x="5726113" y="2668588"/>
          <p14:tracePt t="23873" x="5743575" y="2660650"/>
          <p14:tracePt t="23882" x="5761038" y="2643188"/>
          <p14:tracePt t="23889" x="5776913" y="2633663"/>
          <p14:tracePt t="23897" x="5786438" y="2625725"/>
          <p14:tracePt t="23905" x="5794375" y="2625725"/>
          <p14:tracePt t="23914" x="5802313" y="2625725"/>
          <p14:tracePt t="23921" x="5811838" y="2617788"/>
          <p14:tracePt t="23930" x="5819775" y="2617788"/>
          <p14:tracePt t="23937" x="5827713" y="2617788"/>
          <p14:tracePt t="24211" x="5819775" y="2617788"/>
          <p14:tracePt t="24435" x="5811838" y="2617788"/>
          <p14:tracePt t="24450" x="5802313" y="2625725"/>
          <p14:tracePt t="24458" x="5794375" y="2625725"/>
          <p14:tracePt t="24466" x="5786438" y="2643188"/>
          <p14:tracePt t="24474" x="5776913" y="2660650"/>
          <p14:tracePt t="24482" x="5761038" y="2676525"/>
          <p14:tracePt t="24490" x="5751513" y="2693988"/>
          <p14:tracePt t="24498" x="5743575" y="2727325"/>
          <p14:tracePt t="24505" x="5735638" y="2762250"/>
          <p14:tracePt t="24514" x="5735638" y="2820988"/>
          <p14:tracePt t="24522" x="5735638" y="2871788"/>
          <p14:tracePt t="24529" x="5735638" y="2914650"/>
          <p14:tracePt t="24538" x="5726113" y="2974975"/>
          <p14:tracePt t="24546" x="5726113" y="3025775"/>
          <p14:tracePt t="24554" x="5726113" y="3067050"/>
          <p14:tracePt t="24561" x="5726113" y="3109913"/>
          <p14:tracePt t="24569" x="5718175" y="3170238"/>
          <p14:tracePt t="24578" x="5708650" y="3203575"/>
          <p14:tracePt t="24587" x="5700713" y="3263900"/>
          <p14:tracePt t="24594" x="5700713" y="3305175"/>
          <p14:tracePt t="24603" x="5683250" y="3348038"/>
          <p14:tracePt t="24610" x="5675313" y="3398838"/>
          <p14:tracePt t="24618" x="5675313" y="3441700"/>
          <p14:tracePt t="24626" x="5667375" y="3475038"/>
          <p14:tracePt t="24636" x="5667375" y="3517900"/>
          <p14:tracePt t="24641" x="5667375" y="3552825"/>
          <p14:tracePt t="24651" x="5667375" y="3568700"/>
          <p14:tracePt t="24657" x="5667375" y="3603625"/>
          <p14:tracePt t="24669" x="5667375" y="3629025"/>
          <p14:tracePt t="24673" x="5675313" y="3697288"/>
          <p14:tracePt t="24686" x="5700713" y="3730625"/>
          <p14:tracePt t="24689" x="5708650" y="3763963"/>
          <p14:tracePt t="24697" x="5708650" y="3798888"/>
          <p14:tracePt t="24705" x="5718175" y="3816350"/>
          <p14:tracePt t="24713" x="5726113" y="3841750"/>
          <p14:tracePt t="24721" x="5735638" y="3867150"/>
          <p14:tracePt t="24729" x="5751513" y="3883025"/>
          <p14:tracePt t="24737" x="5761038" y="3892550"/>
          <p14:tracePt t="24753" x="5768975" y="3900488"/>
          <p14:tracePt t="24763" x="5776913" y="3908425"/>
          <p14:tracePt t="24769" x="5794375" y="3925888"/>
          <p14:tracePt t="24778" x="5811838" y="3925888"/>
          <p14:tracePt t="24785" x="5811838" y="3935413"/>
          <p14:tracePt t="24793" x="5819775" y="3943350"/>
          <p14:tracePt t="24802" x="5827713" y="3951288"/>
          <p14:tracePt t="24819" x="5837238" y="3951288"/>
          <p14:tracePt t="24826" x="5845175" y="3960813"/>
          <p14:tracePt t="24836" x="5853113" y="3960813"/>
          <p14:tracePt t="24842" x="5870575" y="3968750"/>
          <p14:tracePt t="24852" x="5888038" y="3976688"/>
          <p14:tracePt t="24857" x="5905500" y="3976688"/>
          <p14:tracePt t="24869" x="5930900" y="3986213"/>
          <p14:tracePt t="24873" x="5964238" y="3994150"/>
          <p14:tracePt t="24884" x="5989638" y="3994150"/>
          <p14:tracePt t="24889" x="6024563" y="3994150"/>
          <p14:tracePt t="24898" x="6075363" y="4011613"/>
          <p14:tracePt t="24905" x="6100763" y="4011613"/>
          <p14:tracePt t="24914" x="6116638" y="4011613"/>
          <p14:tracePt t="24921" x="6134100" y="4011613"/>
          <p14:tracePt t="24930" x="6159500" y="4011613"/>
          <p14:tracePt t="24937" x="6176963" y="4011613"/>
          <p14:tracePt t="24946" x="6210300" y="4011613"/>
          <p14:tracePt t="24953" x="6235700" y="4011613"/>
          <p14:tracePt t="24961" x="6270625" y="4019550"/>
          <p14:tracePt t="24970" x="6286500" y="4027488"/>
          <p14:tracePt t="24977" x="6311900" y="4037013"/>
          <p14:tracePt t="24985" x="6338888" y="4037013"/>
          <p14:tracePt t="24994" x="6346825" y="4044950"/>
          <p14:tracePt t="25001" x="6372225" y="4044950"/>
          <p14:tracePt t="25010" x="6397625" y="4052888"/>
          <p14:tracePt t="25017" x="6423025" y="4052888"/>
          <p14:tracePt t="25025" x="6430963" y="4052888"/>
          <p14:tracePt t="25033" x="6448425" y="4052888"/>
          <p14:tracePt t="25042" x="6448425" y="4062413"/>
          <p14:tracePt t="27274" x="6456363" y="4062413"/>
          <p14:tracePt t="27281" x="6465888" y="4062413"/>
          <p14:tracePt t="27290" x="6473825" y="4052888"/>
          <p14:tracePt t="27298" x="6483350" y="4052888"/>
          <p14:tracePt t="27305" x="6491288" y="4052888"/>
          <p14:tracePt t="27317" x="6499225" y="4052888"/>
          <p14:tracePt t="27329" x="6508750" y="4052888"/>
          <p14:tracePt t="27338" x="6516688" y="4052888"/>
          <p14:tracePt t="27346" x="6524625" y="4052888"/>
          <p14:tracePt t="27353" x="6550025" y="4052888"/>
          <p14:tracePt t="27362" x="6584950" y="4052888"/>
          <p14:tracePt t="27369" x="6610350" y="4052888"/>
          <p14:tracePt t="27377" x="6653213" y="4052888"/>
          <p14:tracePt t="27385" x="6704013" y="4037013"/>
          <p14:tracePt t="27393" x="6813550" y="4037013"/>
          <p14:tracePt t="27401" x="6856413" y="4037013"/>
          <p14:tracePt t="27409" x="6889750" y="4037013"/>
          <p14:tracePt t="27417" x="6924675" y="4037013"/>
          <p14:tracePt t="27425" x="6950075" y="4037013"/>
          <p14:tracePt t="27434" x="6975475" y="4037013"/>
          <p14:tracePt t="27441" x="7000875" y="4037013"/>
          <p14:tracePt t="27451" x="7034213" y="4037013"/>
          <p14:tracePt t="27457" x="7051675" y="4037013"/>
          <p14:tracePt t="27466" x="7085013" y="4037013"/>
          <p14:tracePt t="27474" x="7119938" y="4037013"/>
          <p14:tracePt t="27482" x="7162800" y="4037013"/>
          <p14:tracePt t="27489" x="7204075" y="4037013"/>
          <p14:tracePt t="27501" x="7246938" y="4037013"/>
          <p14:tracePt t="27505" x="7289800" y="4037013"/>
          <p14:tracePt t="27516" x="7340600" y="4044950"/>
          <p14:tracePt t="27531" x="7366000" y="4044950"/>
          <p14:tracePt t="27537" x="7426325" y="4062413"/>
          <p14:tracePt t="27548" x="7485063" y="4070350"/>
          <p14:tracePt t="27554" x="7545388" y="4087813"/>
          <p14:tracePt t="27561" x="7621588" y="4105275"/>
          <p14:tracePt t="27569" x="7688263" y="4113213"/>
          <p14:tracePt t="27578" x="7791450" y="4121150"/>
          <p14:tracePt t="27585" x="7875588" y="4130675"/>
          <p14:tracePt t="27594" x="7969250" y="4146550"/>
          <p14:tracePt t="27602" x="8054975" y="4146550"/>
          <p14:tracePt t="27609" x="8147050" y="4156075"/>
          <p14:tracePt t="27617" x="8232775" y="4156075"/>
          <p14:tracePt t="27626" x="8394700" y="4156075"/>
          <p14:tracePt t="27633" x="8435975" y="4156075"/>
          <p14:tracePt t="27642" x="8488363" y="4156075"/>
          <p14:tracePt t="27650" x="8539163" y="4156075"/>
          <p14:tracePt t="27658" x="8589963" y="4156075"/>
          <p14:tracePt t="27667" x="8648700" y="4164013"/>
          <p14:tracePt t="27674" x="8724900" y="4164013"/>
          <p14:tracePt t="27683" x="8793163" y="4164013"/>
          <p14:tracePt t="27690" x="8869363" y="4164013"/>
          <p14:tracePt t="27700" x="8937625" y="4171950"/>
          <p14:tracePt t="27706" x="9013825" y="4189413"/>
          <p14:tracePt t="27716" x="9082088" y="4197350"/>
          <p14:tracePt t="27721" x="9158288" y="4214813"/>
          <p14:tracePt t="27730" x="9236075" y="4232275"/>
          <p14:tracePt t="27737" x="9312275" y="4249738"/>
          <p14:tracePt t="27746" x="9371013" y="4257675"/>
          <p14:tracePt t="27754" x="9439275" y="4283075"/>
          <p14:tracePt t="27761" x="9490075" y="4291013"/>
          <p14:tracePt t="27769" x="9550400" y="4300538"/>
          <p14:tracePt t="27777" x="9626600" y="4316413"/>
          <p14:tracePt t="27785" x="9694863" y="4341813"/>
          <p14:tracePt t="27794" x="9786938" y="4368800"/>
          <p14:tracePt t="27801" x="9872663" y="4384675"/>
          <p14:tracePt t="27810" x="9956800" y="4394200"/>
          <p14:tracePt t="27818" x="10050463" y="4419600"/>
          <p14:tracePt t="27826" x="10118725" y="4427538"/>
          <p14:tracePt t="27833" x="10179050" y="4435475"/>
          <p14:tracePt t="27842" x="10220325" y="4435475"/>
          <p14:tracePt t="27849" x="10245725" y="4445000"/>
          <p14:tracePt t="27858" x="10271125" y="4445000"/>
          <p14:tracePt t="29315" x="10263188" y="4445000"/>
          <p14:tracePt t="29322" x="10245725" y="4445000"/>
          <p14:tracePt t="29330" x="10229850" y="4427538"/>
          <p14:tracePt t="29337" x="10194925" y="4419600"/>
          <p14:tracePt t="29346" x="10144125" y="4402138"/>
          <p14:tracePt t="29354" x="10059988" y="4368800"/>
          <p14:tracePt t="29362" x="9923463" y="4325938"/>
          <p14:tracePt t="29369" x="9667875" y="4325938"/>
          <p14:tracePt t="29617" x="9652000" y="4308475"/>
          <p14:tracePt t="29625" x="9652000" y="4291013"/>
          <p14:tracePt t="29633" x="9634538" y="4265613"/>
          <p14:tracePt t="29641" x="9609138" y="4249738"/>
          <p14:tracePt t="29649" x="9575800" y="4224338"/>
          <p14:tracePt t="29657" x="9540875" y="4206875"/>
          <p14:tracePt t="29665" x="9482138" y="4197350"/>
          <p14:tracePt t="29673" x="9337675" y="4171950"/>
          <p14:tracePt t="29682" x="9302750" y="4171950"/>
          <p14:tracePt t="29690" x="9277350" y="4171950"/>
          <p14:tracePt t="29698" x="9269413" y="4171950"/>
          <p14:tracePt t="29705" x="9261475" y="4171950"/>
          <p14:tracePt t="29715" x="9251950" y="4171950"/>
          <p14:tracePt t="29722" x="9244013" y="4171950"/>
          <p14:tracePt t="29733" x="9226550" y="4164013"/>
          <p14:tracePt t="29748" x="9193213" y="4164013"/>
          <p14:tracePt t="29754" x="9167813" y="4164013"/>
          <p14:tracePt t="29762" x="9150350" y="4164013"/>
          <p14:tracePt t="29769" x="9142413" y="4164013"/>
          <p14:tracePt t="29777" x="9142413" y="4171950"/>
          <p14:tracePt t="29785" x="9142413" y="4181475"/>
          <p14:tracePt t="29866" x="9142413" y="4171950"/>
          <p14:tracePt t="29874" x="9158288" y="4171950"/>
          <p14:tracePt t="29881" x="9175750" y="4164013"/>
          <p14:tracePt t="29889" x="9209088" y="4156075"/>
          <p14:tracePt t="29898" x="9353550" y="4130675"/>
          <p14:tracePt t="29906" x="9439275" y="4121150"/>
          <p14:tracePt t="29915" x="9540875" y="4113213"/>
          <p14:tracePt t="29921" x="9652000" y="4087813"/>
          <p14:tracePt t="29931" x="9786938" y="4062413"/>
          <p14:tracePt t="29948" x="9915525" y="4052888"/>
          <p14:tracePt t="29953" x="10042525" y="4044950"/>
          <p14:tracePt t="29962" x="10169525" y="4044950"/>
          <p14:tracePt t="29969" x="10280650" y="4044950"/>
          <p14:tracePt t="29982" x="10374313" y="4044950"/>
          <p14:tracePt t="29985" x="10467975" y="4044950"/>
          <p14:tracePt t="29993" x="10534650" y="4044950"/>
          <p14:tracePt t="30001" x="10594975" y="4044950"/>
          <p14:tracePt t="30009" x="10645775" y="4044950"/>
          <p14:tracePt t="30017" x="10696575" y="4037013"/>
          <p14:tracePt t="30025" x="10729913" y="4037013"/>
          <p14:tracePt t="30033" x="10756900" y="4027488"/>
          <p14:tracePt t="30041" x="10790238" y="4027488"/>
          <p14:tracePt t="30049" x="10823575" y="4027488"/>
          <p14:tracePt t="30057" x="10866438" y="4019550"/>
          <p14:tracePt t="30065" x="10926763" y="4002088"/>
          <p14:tracePt t="30073" x="10985500" y="3986213"/>
          <p14:tracePt t="30081" x="11053763" y="3951288"/>
          <p14:tracePt t="30089" x="11104563" y="3925888"/>
          <p14:tracePt t="30100" x="11163300" y="3892550"/>
          <p14:tracePt t="30105" x="11223625" y="3857625"/>
          <p14:tracePt t="30114" x="11274425" y="3841750"/>
          <p14:tracePt t="30121" x="11325225" y="3816350"/>
          <p14:tracePt t="30129" x="11368088" y="3790950"/>
          <p14:tracePt t="30138" x="11461750" y="3756025"/>
          <p14:tracePt t="30150" x="11495088" y="3756025"/>
          <p14:tracePt t="30155" x="11530013" y="3730625"/>
          <p14:tracePt t="30162" x="11563350" y="3722688"/>
          <p14:tracePt t="30169" x="11596688" y="3705225"/>
          <p14:tracePt t="30177" x="11622088" y="3687763"/>
          <p14:tracePt t="30185" x="11657013" y="3662363"/>
          <p14:tracePt t="30195" x="11690350" y="3636963"/>
          <p14:tracePt t="30201" x="11707813" y="3619500"/>
          <p14:tracePt t="30210" x="11733213" y="3611563"/>
          <p14:tracePt t="30217" x="11758613" y="3603625"/>
          <p14:tracePt t="30226" x="11758613" y="3594100"/>
          <p14:tracePt t="30234" x="11776075" y="3586163"/>
          <p14:tracePt t="30242" x="11784013" y="3586163"/>
          <p14:tracePt t="30249" x="11791950" y="3586163"/>
          <p14:tracePt t="30257" x="11801475" y="3578225"/>
          <p14:tracePt t="30265" x="11818938" y="3578225"/>
          <p14:tracePt t="30274" x="11844338" y="3578225"/>
          <p14:tracePt t="30283" x="11869738" y="3578225"/>
          <p14:tracePt t="30289" x="11903075" y="3568700"/>
          <p14:tracePt t="30307" x="11920538" y="3568700"/>
          <p14:tracePt t="30316" x="11945938" y="3568700"/>
          <p14:tracePt t="30322" x="11971338" y="3568700"/>
          <p14:tracePt t="30333" x="11979275" y="3578225"/>
          <p14:tracePt t="30338" x="11996738" y="3594100"/>
          <p14:tracePt t="30347" x="12004675" y="3619500"/>
          <p14:tracePt t="30353" x="12014200" y="3646488"/>
          <p14:tracePt t="30362" x="12030075" y="3679825"/>
          <p14:tracePt t="30369" x="12072938" y="3763963"/>
          <p14:tracePt t="30378" x="12098338" y="3790950"/>
          <p14:tracePt t="30385" x="12106275" y="3798888"/>
          <p14:tracePt t="30394" x="12115800" y="3798888"/>
          <p14:tracePt t="30538" x="12106275" y="3806825"/>
          <p14:tracePt t="30546" x="12098338" y="3816350"/>
          <p14:tracePt t="30554" x="12090400" y="3824288"/>
          <p14:tracePt t="30562" x="12080875" y="3841750"/>
          <p14:tracePt t="30569" x="12072938" y="3857625"/>
          <p14:tracePt t="30577" x="12065000" y="3875088"/>
          <p14:tracePt t="30595" x="12065000" y="3883025"/>
          <p14:tracePt t="30705" x="12055475" y="3883025"/>
          <p14:tracePt t="30713" x="12039600" y="3892550"/>
          <p14:tracePt t="30721" x="12030075" y="3892550"/>
          <p14:tracePt t="30729" x="12014200" y="3900488"/>
          <p14:tracePt t="30737" x="11996738" y="3908425"/>
          <p14:tracePt t="30746" x="11988800" y="3917950"/>
          <p14:tracePt t="30753" x="11971338" y="3925888"/>
          <p14:tracePt t="30766" x="11953875" y="3943350"/>
          <p14:tracePt t="30770" x="11936413" y="3951288"/>
          <p14:tracePt t="30779" x="11928475" y="3960813"/>
          <p14:tracePt t="30786" x="11920538" y="3968750"/>
          <p14:tracePt t="30795" x="11911013" y="3976688"/>
          <p14:tracePt t="30801" x="11903075" y="3986213"/>
          <p14:tracePt t="30955" x="11895138" y="3994150"/>
          <p14:tracePt t="30978" x="11895138" y="4002088"/>
          <p14:tracePt t="31265" x="11895138" y="3976688"/>
          <p14:tracePt t="31273" x="11903075" y="3951288"/>
          <p14:tracePt t="31281" x="11920538" y="3908425"/>
          <p14:tracePt t="31289" x="11928475" y="3875088"/>
          <p14:tracePt t="31299" x="11936413" y="3841750"/>
          <p14:tracePt t="31305" x="11945938" y="3824288"/>
          <p14:tracePt t="31321" x="11945938" y="3806825"/>
          <p14:tracePt t="31333" x="11945938" y="3790950"/>
          <p14:tracePt t="31337" x="11945938" y="3781425"/>
          <p14:tracePt t="31506" x="11945938" y="3773488"/>
          <p14:tracePt t="31513" x="11945938" y="3756025"/>
          <p14:tracePt t="31529" x="11945938" y="3738563"/>
          <p14:tracePt t="31538" x="11945938" y="3730625"/>
          <p14:tracePt t="31554" x="11953875" y="3730625"/>
          <p14:tracePt t="31969" x="11953875" y="3722688"/>
          <p14:tracePt t="31979" x="11961813" y="3713163"/>
          <p14:tracePt t="31985" x="11971338" y="3713163"/>
          <p14:tracePt t="32009" x="11971338" y="3705225"/>
          <p14:tracePt t="32313" x="11996738" y="3687763"/>
          <p14:tracePt t="32322" x="12030075" y="3662363"/>
          <p14:tracePt t="32329" x="12158663" y="3552825"/>
          <p14:tracePt t="32450" x="12098338" y="1631950"/>
          <p14:tracePt t="32457" x="11920538" y="952500"/>
          <p14:tracePt t="32465" x="11844338" y="714375"/>
          <p14:tracePt t="32473" x="11758613" y="450850"/>
          <p14:tracePt t="32481" x="11664950" y="177800"/>
          <p14:tracePt t="36283" x="7918450" y="68263"/>
          <p14:tracePt t="36283" x="7951788" y="101600"/>
          <p14:tracePt t="36283" x="7969250" y="119063"/>
          <p14:tracePt t="36283" x="7977188" y="119063"/>
          <p14:tracePt t="36283" x="7961313" y="119063"/>
          <p14:tracePt t="36283" x="7935913" y="119063"/>
          <p14:tracePt t="36283" x="7926388" y="119063"/>
          <p14:tracePt t="36283" x="7900988" y="119063"/>
          <p14:tracePt t="36283" x="7885113" y="111125"/>
          <p14:tracePt t="36283" x="7867650" y="101600"/>
          <p14:tracePt t="36283" x="7807325" y="85725"/>
          <p14:tracePt t="36283" x="7781925" y="68263"/>
          <p14:tracePt t="36283" x="7766050" y="58738"/>
          <p14:tracePt t="36283" x="7756525" y="58738"/>
          <p14:tracePt t="36283" x="7748588" y="58738"/>
          <p14:tracePt t="36283" x="7740650" y="58738"/>
          <p14:tracePt t="36283" x="7731125" y="58738"/>
          <p14:tracePt t="36283" x="7723188" y="58738"/>
          <p14:tracePt t="36283" x="7715250" y="58738"/>
          <p14:tracePt t="36283" x="7697788" y="58738"/>
          <p14:tracePt t="36283" x="7680325" y="68263"/>
          <p14:tracePt t="36283" x="7662863" y="76200"/>
          <p14:tracePt t="36283" x="7637463" y="76200"/>
          <p14:tracePt t="36283" x="7621588" y="76200"/>
          <p14:tracePt t="36283" x="7604125" y="76200"/>
          <p14:tracePt t="36283" x="7578725" y="85725"/>
          <p14:tracePt t="36283" x="7553325" y="93663"/>
          <p14:tracePt t="36283" x="7545388" y="93663"/>
          <p14:tracePt t="36283" x="7510463" y="101600"/>
          <p14:tracePt t="36283" x="7493000" y="111125"/>
          <p14:tracePt t="36283" x="7467600" y="111125"/>
          <p14:tracePt t="36283" x="7451725" y="111125"/>
          <p14:tracePt t="36283" x="7434263" y="111125"/>
          <p14:tracePt t="36283" x="7426325" y="111125"/>
          <p14:tracePt t="36283" x="7416800" y="111125"/>
          <p14:tracePt t="36283" x="7408863" y="111125"/>
          <p14:tracePt t="36283" x="7400925" y="119063"/>
          <p14:tracePt t="36283" x="7383463" y="119063"/>
          <p14:tracePt t="36283" x="7373938" y="119063"/>
          <p14:tracePt t="36283" x="7358063" y="119063"/>
          <p14:tracePt t="36283" x="7348538" y="119063"/>
          <p14:tracePt t="36283" x="7340600" y="119063"/>
          <p14:tracePt t="36283" x="7332663" y="119063"/>
          <p14:tracePt t="36283" x="7323138" y="127000"/>
          <p14:tracePt t="36283" x="7315200" y="127000"/>
          <p14:tracePt t="36283" x="7307263" y="127000"/>
          <p14:tracePt t="36283" x="7297738" y="127000"/>
          <p14:tracePt t="36283" x="7289800" y="127000"/>
          <p14:tracePt t="36283" x="7281863" y="127000"/>
          <p14:tracePt t="36283" x="7272338" y="127000"/>
          <p14:tracePt t="36283" x="7264400" y="127000"/>
          <p14:tracePt t="36283" x="7256463" y="127000"/>
          <p14:tracePt t="36283" x="7246938" y="127000"/>
          <p14:tracePt t="36283" x="7239000" y="127000"/>
          <p14:tracePt t="36283" x="7229475" y="127000"/>
          <p14:tracePt t="36283" x="7221538" y="127000"/>
          <p14:tracePt t="36283" x="7213600" y="136525"/>
          <p14:tracePt t="36283" x="7204075" y="136525"/>
          <p14:tracePt t="36283" x="7196138" y="136525"/>
          <p14:tracePt t="36283" x="7188200" y="144463"/>
          <p14:tracePt t="36283" x="7170738" y="152400"/>
          <p14:tracePt t="36283" x="7162800" y="152400"/>
          <p14:tracePt t="36283" x="7162800" y="161925"/>
          <p14:tracePt t="36283" x="7153275" y="161925"/>
          <p14:tracePt t="36283" x="7145338" y="169863"/>
          <p14:tracePt t="36283" x="7137400" y="169863"/>
          <p14:tracePt t="36283" x="7127875" y="169863"/>
          <p14:tracePt t="36283" x="7127875" y="177800"/>
          <p14:tracePt t="36283" x="7119938" y="177800"/>
          <p14:tracePt t="36283" x="7119938" y="187325"/>
          <p14:tracePt t="36283" x="7112000" y="187325"/>
          <p14:tracePt t="36283" x="7102475" y="187325"/>
          <p14:tracePt t="36283" x="7094538" y="187325"/>
          <p14:tracePt t="36283" x="7077075" y="195263"/>
          <p14:tracePt t="36283" x="7077075" y="203200"/>
          <p14:tracePt t="36283" x="7077075" y="212725"/>
          <p14:tracePt t="36283" x="7069138" y="212725"/>
          <p14:tracePt t="36283" x="7059613" y="230188"/>
          <p14:tracePt t="36283" x="7051675" y="255588"/>
          <p14:tracePt t="36283" x="7043738" y="263525"/>
          <p14:tracePt t="36283" x="7034213" y="288925"/>
          <p14:tracePt t="36283" x="7034213" y="306388"/>
          <p14:tracePt t="36283" x="7034213" y="314325"/>
          <p14:tracePt t="36283" x="7026275" y="314325"/>
          <p14:tracePt t="36283" x="7026275" y="322263"/>
          <p14:tracePt t="36283" x="7018338" y="331788"/>
          <p14:tracePt t="36283" x="7008813" y="331788"/>
          <p14:tracePt t="36283" x="7008813" y="339725"/>
          <p14:tracePt t="36283" x="6992938" y="357188"/>
          <p14:tracePt t="36283" x="6983413" y="357188"/>
          <p14:tracePt t="36283" x="6983413" y="365125"/>
          <p14:tracePt t="36283" x="6975475" y="365125"/>
          <p14:tracePt t="36283" x="6975475" y="374650"/>
          <p14:tracePt t="36283" x="6967538" y="382588"/>
          <p14:tracePt t="36283" x="6958013" y="390525"/>
          <p14:tracePt t="36283" x="6950075" y="400050"/>
          <p14:tracePt t="36283" x="6942138" y="400050"/>
          <p14:tracePt t="36283" x="6942138" y="407988"/>
          <p14:tracePt t="36283" x="6924675" y="415925"/>
          <p14:tracePt t="36283" x="6915150" y="433388"/>
          <p14:tracePt t="36283" x="6899275" y="450850"/>
          <p14:tracePt t="36283" x="6889750" y="458788"/>
          <p14:tracePt t="36283" x="6881813" y="466725"/>
          <p14:tracePt t="36283" x="6881813" y="476250"/>
          <p14:tracePt t="36283" x="6873875" y="484188"/>
          <p14:tracePt t="36283" x="6864350" y="484188"/>
          <p14:tracePt t="36283" x="6864350" y="492125"/>
          <p14:tracePt t="36283" x="6864350" y="501650"/>
          <p14:tracePt t="36283" x="6848475" y="501650"/>
          <p14:tracePt t="36283" x="6838950" y="501650"/>
          <p14:tracePt t="36283" x="6831013" y="501650"/>
          <p14:tracePt t="36283" x="6823075" y="501650"/>
          <p14:tracePt t="36283" x="6813550" y="501650"/>
          <p14:tracePt t="36283" x="6805613" y="501650"/>
          <p14:tracePt t="36283" x="6797675" y="501650"/>
          <p14:tracePt t="36283" x="6788150" y="501650"/>
          <p14:tracePt t="36283" x="6780213" y="501650"/>
          <p14:tracePt t="36283" x="6770688" y="501650"/>
          <p14:tracePt t="36283" x="6762750" y="501650"/>
          <p14:tracePt t="36283" x="6762750" y="509588"/>
          <p14:tracePt t="36283" x="6754813" y="509588"/>
          <p14:tracePt t="36283" x="6745288" y="501650"/>
          <p14:tracePt t="36283" x="6719888" y="476250"/>
          <p14:tracePt t="36283" x="6678613" y="433388"/>
          <p14:tracePt t="36283" x="6643688" y="382588"/>
          <p14:tracePt t="36283" x="6584950" y="331788"/>
          <p14:tracePt t="36283" x="6534150" y="280988"/>
          <p14:tracePt t="36283" x="6456363" y="212725"/>
          <p14:tracePt t="36283" x="6389688" y="144463"/>
          <p14:tracePt t="36283" x="6311900" y="58738"/>
          <p14:tracePt t="37714" x="9099550" y="144463"/>
          <p14:tracePt t="37721" x="9312275" y="212725"/>
          <p14:tracePt t="37729" x="9515475" y="288925"/>
          <p14:tracePt t="37737" x="9710738" y="374650"/>
          <p14:tracePt t="37746" x="9923463" y="466725"/>
          <p14:tracePt t="37758" x="10118725" y="595313"/>
          <p14:tracePt t="37762" x="10339388" y="704850"/>
          <p14:tracePt t="37773" x="10569575" y="849313"/>
          <p14:tracePt t="37778" x="10798175" y="993775"/>
          <p14:tracePt t="37789" x="11036300" y="1163638"/>
          <p14:tracePt t="37794" x="11249025" y="1325563"/>
          <p14:tracePt t="37802" x="11401425" y="1452563"/>
          <p14:tracePt t="37809" x="11555413" y="1581150"/>
          <p14:tracePt t="37817" x="11682413" y="1700213"/>
          <p14:tracePt t="37826" x="11784013" y="1827213"/>
          <p14:tracePt t="37834" x="11869738" y="1946275"/>
          <p14:tracePt t="37843" x="11936413" y="2065338"/>
          <p14:tracePt t="37851" x="12014200" y="2174875"/>
          <p14:tracePt t="37857" x="12090400" y="2311400"/>
          <p14:tracePt t="37866" x="12149138" y="2447925"/>
        </p14:tracePtLst>
      </p14:laserTrace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678675" y="2183642"/>
            <a:ext cx="9133606" cy="4674358"/>
          </a:xfrm>
        </p:spPr>
        <p:txBody>
          <a:bodyPr>
            <a:normAutofit/>
          </a:bodyPr>
          <a:lstStyle/>
          <a:p>
            <a:r>
              <a:rPr kumimoji="1" lang="ja-JP" altLang="en-US" sz="3200" dirty="0"/>
              <a:t>運営指導（実地指導）は新規指定時（初年度）と更新期間中（６年間）に１回行います。</a:t>
            </a:r>
            <a:endParaRPr kumimoji="1" lang="en-US" altLang="ja-JP" sz="3200" dirty="0"/>
          </a:p>
          <a:p>
            <a:r>
              <a:rPr kumimoji="1" lang="ja-JP" altLang="en-US" sz="3200" dirty="0"/>
              <a:t>更新の有効期限の前年か当年に行う予定です。</a:t>
            </a:r>
            <a:endParaRPr kumimoji="1" lang="en-US" altLang="ja-JP" sz="3200" dirty="0"/>
          </a:p>
          <a:p>
            <a:pPr marL="0" indent="0">
              <a:buNone/>
            </a:pPr>
            <a:endParaRPr kumimoji="1" lang="en-US" altLang="ja-JP" sz="3200" dirty="0"/>
          </a:p>
          <a:p>
            <a:r>
              <a:rPr lang="ja-JP" altLang="en-US" sz="3200" dirty="0"/>
              <a:t>市の職員が事業所に出向き、現地で、設備、運営、人員基準について確認をします。</a:t>
            </a:r>
            <a:endParaRPr lang="en-US" altLang="ja-JP" sz="3200" dirty="0"/>
          </a:p>
          <a:p>
            <a:pPr marL="0" indent="0">
              <a:buNone/>
            </a:pPr>
            <a:r>
              <a:rPr lang="ja-JP" altLang="en-US" sz="3200" dirty="0"/>
              <a:t>　</a:t>
            </a:r>
            <a:endParaRPr lang="en-US" altLang="ja-JP" sz="3200" dirty="0"/>
          </a:p>
          <a:p>
            <a:pPr marL="0" indent="0">
              <a:buNone/>
            </a:pPr>
            <a:r>
              <a:rPr lang="ja-JP" altLang="en-US" sz="3200" dirty="0"/>
              <a:t>　　　　　　　ご協力をよろしくお願いします</a:t>
            </a:r>
            <a:endParaRPr lang="en-US" altLang="ja-JP" sz="3200" dirty="0"/>
          </a:p>
          <a:p>
            <a:endParaRPr kumimoji="1" lang="en-US" altLang="ja-JP" sz="3200" dirty="0"/>
          </a:p>
          <a:p>
            <a:pPr marL="0" indent="0">
              <a:buNone/>
            </a:pPr>
            <a:endParaRPr kumimoji="1" lang="en-US" altLang="ja-JP" sz="32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20</a:t>
            </a:fld>
            <a:endParaRPr kumimoji="1" lang="ja-JP" altLang="en-US"/>
          </a:p>
        </p:txBody>
      </p:sp>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p:txBody>
          <a:bodyPr/>
          <a:lstStyle/>
          <a:p>
            <a:r>
              <a:rPr lang="ja-JP" altLang="en-US" b="1" dirty="0">
                <a:solidFill>
                  <a:srgbClr val="00B050"/>
                </a:solidFill>
              </a:rPr>
              <a:t>運営指導（実地指導）について</a:t>
            </a:r>
          </a:p>
        </p:txBody>
      </p:sp>
      <p:pic>
        <p:nvPicPr>
          <p:cNvPr id="2" name="オーディオ 1">
            <a:hlinkClick r:id="" action="ppaction://media"/>
            <a:extLst>
              <a:ext uri="{FF2B5EF4-FFF2-40B4-BE49-F238E27FC236}">
                <a16:creationId xmlns:a16="http://schemas.microsoft.com/office/drawing/2014/main" id="{7EBEC5E0-1863-45AE-BD58-31589EA245F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846824574"/>
      </p:ext>
    </p:extLst>
  </p:cSld>
  <p:clrMapOvr>
    <a:masterClrMapping/>
  </p:clrMapOvr>
  <mc:AlternateContent xmlns:mc="http://schemas.openxmlformats.org/markup-compatibility/2006" xmlns:p14="http://schemas.microsoft.com/office/powerpoint/2010/main">
    <mc:Choice Requires="p14">
      <p:transition spd="slow" p14:dur="2000" advTm="39135"/>
    </mc:Choice>
    <mc:Fallback xmlns="">
      <p:transition spd="slow" advTm="391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177" x="11996738" y="2871788"/>
          <p14:tracePt t="1185" x="11834813" y="2787650"/>
          <p14:tracePt t="1194" x="11639550" y="2701925"/>
          <p14:tracePt t="1201" x="11452225" y="2617788"/>
          <p14:tracePt t="1211" x="11266488" y="2524125"/>
          <p14:tracePt t="1218" x="11053763" y="2438400"/>
          <p14:tracePt t="1225" x="10782300" y="2336800"/>
          <p14:tracePt t="1234" x="10475913" y="2192338"/>
          <p14:tracePt t="1241" x="10161588" y="2082800"/>
          <p14:tracePt t="1249" x="9804400" y="1954213"/>
          <p14:tracePt t="1257" x="8937625" y="1649413"/>
          <p14:tracePt t="1266" x="8564563" y="1520825"/>
          <p14:tracePt t="1273" x="8181975" y="1401763"/>
          <p14:tracePt t="1283" x="7756525" y="1282700"/>
          <p14:tracePt t="1289" x="7348538" y="1173163"/>
          <p14:tracePt t="1307" x="6950075" y="1054100"/>
          <p14:tracePt t="1315" x="6575425" y="960438"/>
          <p14:tracePt t="1322" x="6202363" y="874713"/>
          <p14:tracePt t="1329" x="5870575" y="798513"/>
          <p14:tracePt t="1337" x="5530850" y="730250"/>
          <p14:tracePt t="1345" x="5191125" y="679450"/>
          <p14:tracePt t="1353" x="4859338" y="620713"/>
          <p14:tracePt t="1361" x="4494213" y="569913"/>
          <p14:tracePt t="1369" x="3568700" y="450850"/>
          <p14:tracePt t="1378" x="3211513" y="415925"/>
          <p14:tracePt t="1386" x="2846388" y="365125"/>
          <p14:tracePt t="1394" x="2514600" y="331788"/>
          <p14:tracePt t="1401" x="2182813" y="271463"/>
          <p14:tracePt t="1410" x="1878013" y="220663"/>
          <p14:tracePt t="1418" x="1606550" y="195263"/>
          <p14:tracePt t="1425" x="1358900" y="161925"/>
          <p14:tracePt t="1433" x="1147763" y="144463"/>
          <p14:tracePt t="1443" x="935038" y="136525"/>
          <p14:tracePt t="1450" x="722313" y="119063"/>
          <p14:tracePt t="1458" x="544513" y="101600"/>
          <p14:tracePt t="1466" x="365125" y="101600"/>
          <p14:tracePt t="1473" x="195263" y="101600"/>
          <p14:tracePt t="1483" x="17463" y="101600"/>
          <p14:tracePt t="1954" x="322263" y="1198563"/>
          <p14:tracePt t="1961" x="466725" y="1241425"/>
          <p14:tracePt t="1970" x="603250" y="1308100"/>
          <p14:tracePt t="1986" x="730250" y="1350963"/>
          <p14:tracePt t="1994" x="849313" y="1401763"/>
          <p14:tracePt t="2003" x="976313" y="1444625"/>
          <p14:tracePt t="2009" x="1112838" y="1495425"/>
          <p14:tracePt t="2018" x="1249363" y="1530350"/>
          <p14:tracePt t="2025" x="1368425" y="1571625"/>
          <p14:tracePt t="2034" x="1495425" y="1597025"/>
          <p14:tracePt t="2042" x="1597025" y="1622425"/>
          <p14:tracePt t="2050" x="1673225" y="1631950"/>
          <p14:tracePt t="2057" x="1741488" y="1631950"/>
          <p14:tracePt t="2067" x="1758950" y="1631950"/>
          <p14:tracePt t="2074" x="1776413" y="1631950"/>
          <p14:tracePt t="2082" x="1784350" y="1631950"/>
          <p14:tracePt t="2090" x="1809750" y="1639888"/>
          <p14:tracePt t="2100" x="1843088" y="1649413"/>
          <p14:tracePt t="2106" x="1878013" y="1657350"/>
          <p14:tracePt t="2115" x="1911350" y="1674813"/>
          <p14:tracePt t="2121" x="1971675" y="1690688"/>
          <p14:tracePt t="2132" x="2030413" y="1725613"/>
          <p14:tracePt t="2137" x="2124075" y="1758950"/>
          <p14:tracePt t="2146" x="2200275" y="1784350"/>
          <p14:tracePt t="2154" x="2268538" y="1809750"/>
          <p14:tracePt t="2161" x="2344738" y="1844675"/>
          <p14:tracePt t="2170" x="2446338" y="1878013"/>
          <p14:tracePt t="2178" x="2565400" y="1903413"/>
          <p14:tracePt t="2185" x="2668588" y="1911350"/>
          <p14:tracePt t="2194" x="2735263" y="1928813"/>
          <p14:tracePt t="2201" x="2795588" y="1938338"/>
          <p14:tracePt t="2209" x="2854325" y="1946275"/>
          <p14:tracePt t="2217" x="2914650" y="1954213"/>
          <p14:tracePt t="2225" x="2990850" y="1963738"/>
          <p14:tracePt t="2233" x="3074988" y="1979613"/>
          <p14:tracePt t="2242" x="3168650" y="1989138"/>
          <p14:tracePt t="2250" x="3254375" y="1989138"/>
          <p14:tracePt t="2257" x="3338513" y="1989138"/>
          <p14:tracePt t="2265" x="3432175" y="1989138"/>
          <p14:tracePt t="2273" x="3533775" y="1989138"/>
          <p14:tracePt t="2281" x="3636963" y="1989138"/>
          <p14:tracePt t="2290" x="3883025" y="1920875"/>
          <p14:tracePt t="2297" x="3959225" y="1885950"/>
          <p14:tracePt t="2305" x="4027488" y="1844675"/>
          <p14:tracePt t="2314" x="4060825" y="1809750"/>
          <p14:tracePt t="2333" x="4086225" y="1766888"/>
          <p14:tracePt t="2338" x="4111625" y="1741488"/>
          <p14:tracePt t="2346" x="4129088" y="1708150"/>
          <p14:tracePt t="2353" x="4146550" y="1690688"/>
          <p14:tracePt t="2362" x="4162425" y="1657350"/>
          <p14:tracePt t="2369" x="4171950" y="1631950"/>
          <p14:tracePt t="2379" x="4179888" y="1606550"/>
          <p14:tracePt t="2386" x="4179888" y="1581150"/>
          <p14:tracePt t="2394" x="4179888" y="1563688"/>
          <p14:tracePt t="2401" x="4179888" y="1546225"/>
          <p14:tracePt t="2410" x="4171950" y="1530350"/>
          <p14:tracePt t="2418" x="4154488" y="1520825"/>
          <p14:tracePt t="2428" x="4146550" y="1504950"/>
          <p14:tracePt t="2434" x="4121150" y="1495425"/>
          <p14:tracePt t="2441" x="4103688" y="1477963"/>
          <p14:tracePt t="2450" x="4078288" y="1470025"/>
          <p14:tracePt t="2458" x="4044950" y="1452563"/>
          <p14:tracePt t="2467" x="4010025" y="1436688"/>
          <p14:tracePt t="2473" x="3976688" y="1419225"/>
          <p14:tracePt t="2482" x="3941763" y="1401763"/>
          <p14:tracePt t="2489" x="3890963" y="1385888"/>
          <p14:tracePt t="2497" x="3873500" y="1376363"/>
          <p14:tracePt t="2505" x="3848100" y="1368425"/>
          <p14:tracePt t="2514" x="3822700" y="1368425"/>
          <p14:tracePt t="2522" x="3814763" y="1360488"/>
          <p14:tracePt t="2531" x="3781425" y="1350963"/>
          <p14:tracePt t="2538" x="3763963" y="1350963"/>
          <p14:tracePt t="2547" x="3746500" y="1343025"/>
          <p14:tracePt t="2553" x="3738563" y="1343025"/>
          <p14:tracePt t="2562" x="3713163" y="1333500"/>
          <p14:tracePt t="2569" x="3695700" y="1333500"/>
          <p14:tracePt t="2578" x="3678238" y="1325563"/>
          <p14:tracePt t="2585" x="3652838" y="1325563"/>
          <p14:tracePt t="2594" x="3627438" y="1317625"/>
          <p14:tracePt t="2602" x="3611563" y="1317625"/>
          <p14:tracePt t="2610" x="3594100" y="1317625"/>
          <p14:tracePt t="2617" x="3576638" y="1317625"/>
          <p14:tracePt t="2633" x="3568700" y="1317625"/>
          <p14:tracePt t="2747" x="3576638" y="1308100"/>
          <p14:tracePt t="2755" x="3594100" y="1308100"/>
          <p14:tracePt t="2762" x="3627438" y="1300163"/>
          <p14:tracePt t="2770" x="3763963" y="1300163"/>
          <p14:tracePt t="2777" x="3840163" y="1300163"/>
          <p14:tracePt t="2785" x="3933825" y="1300163"/>
          <p14:tracePt t="2794" x="4052888" y="1292225"/>
          <p14:tracePt t="2802" x="4179888" y="1292225"/>
          <p14:tracePt t="2810" x="4306888" y="1292225"/>
          <p14:tracePt t="2818" x="4460875" y="1292225"/>
          <p14:tracePt t="2825" x="4613275" y="1292225"/>
          <p14:tracePt t="2835" x="4765675" y="1292225"/>
          <p14:tracePt t="2841" x="4910138" y="1292225"/>
          <p14:tracePt t="2850" x="5038725" y="1292225"/>
          <p14:tracePt t="2858" x="5157788" y="1292225"/>
          <p14:tracePt t="2866" x="5292725" y="1300163"/>
          <p14:tracePt t="2874" x="5403850" y="1300163"/>
          <p14:tracePt t="2901" x="5718175" y="1317625"/>
          <p14:tracePt t="2906" x="5802313" y="1317625"/>
          <p14:tracePt t="2914" x="5853113" y="1317625"/>
          <p14:tracePt t="2921" x="5913438" y="1317625"/>
          <p14:tracePt t="2931" x="5964238" y="1317625"/>
          <p14:tracePt t="2938" x="5981700" y="1308100"/>
          <p14:tracePt t="2946" x="6007100" y="1308100"/>
          <p14:tracePt t="2953" x="6024563" y="1308100"/>
          <p14:tracePt t="2961" x="6024563" y="1300163"/>
          <p14:tracePt t="3370" x="6015038" y="1300163"/>
          <p14:tracePt t="3378" x="5972175" y="1300163"/>
          <p14:tracePt t="3386" x="5930900" y="1300163"/>
          <p14:tracePt t="3395" x="5853113" y="1292225"/>
          <p14:tracePt t="3402" x="5768975" y="1274763"/>
          <p14:tracePt t="3410" x="5683250" y="1266825"/>
          <p14:tracePt t="3417" x="5581650" y="1257300"/>
          <p14:tracePt t="3426" x="5497513" y="1249363"/>
          <p14:tracePt t="3434" x="5403850" y="1231900"/>
          <p14:tracePt t="3442" x="5318125" y="1223963"/>
          <p14:tracePt t="3451" x="5276850" y="1216025"/>
          <p14:tracePt t="3457" x="5241925" y="1216025"/>
          <p14:tracePt t="3465" x="5224463" y="1216025"/>
          <p14:tracePt t="3475" x="5208588" y="1206500"/>
          <p14:tracePt t="3482" x="5183188" y="1206500"/>
          <p14:tracePt t="3490" x="5157788" y="1198563"/>
          <p14:tracePt t="3497" x="5140325" y="1198563"/>
          <p14:tracePt t="3505" x="5072063" y="1198563"/>
          <p14:tracePt t="3514" x="5046663" y="1198563"/>
          <p14:tracePt t="3522" x="5013325" y="1198563"/>
          <p14:tracePt t="3531" x="4995863" y="1198563"/>
          <p14:tracePt t="3538" x="4970463" y="1198563"/>
          <p14:tracePt t="3547" x="4962525" y="1198563"/>
          <p14:tracePt t="3658" x="4970463" y="1198563"/>
          <p14:tracePt t="3666" x="4978400" y="1198563"/>
          <p14:tracePt t="3683" x="4987925" y="1198563"/>
          <p14:tracePt t="3690" x="4995863" y="1198563"/>
          <p14:tracePt t="3697" x="5013325" y="1198563"/>
          <p14:tracePt t="3706" x="5038725" y="1198563"/>
          <p14:tracePt t="3716" x="5072063" y="1198563"/>
          <p14:tracePt t="3722" x="5114925" y="1198563"/>
          <p14:tracePt t="3732" x="5157788" y="1198563"/>
          <p14:tracePt t="3738" x="5216525" y="1198563"/>
          <p14:tracePt t="3747" x="5368925" y="1198563"/>
          <p14:tracePt t="3754" x="5421313" y="1198563"/>
          <p14:tracePt t="3762" x="5497513" y="1198563"/>
          <p14:tracePt t="3769" x="5565775" y="1198563"/>
          <p14:tracePt t="3778" x="5641975" y="1198563"/>
          <p14:tracePt t="3786" x="5743575" y="1181100"/>
          <p14:tracePt t="3794" x="5837238" y="1181100"/>
          <p14:tracePt t="3802" x="5938838" y="1181100"/>
          <p14:tracePt t="3809" x="6049963" y="1181100"/>
          <p14:tracePt t="3817" x="6159500" y="1181100"/>
          <p14:tracePt t="3826" x="6278563" y="1181100"/>
          <p14:tracePt t="3833" x="6389688" y="1181100"/>
          <p14:tracePt t="3841" x="6499225" y="1181100"/>
          <p14:tracePt t="3850" x="6600825" y="1181100"/>
          <p14:tracePt t="3857" x="6704013" y="1181100"/>
          <p14:tracePt t="3866" x="6797675" y="1181100"/>
          <p14:tracePt t="3874" x="6873875" y="1181100"/>
          <p14:tracePt t="3882" x="6924675" y="1181100"/>
          <p14:tracePt t="3899" x="7018338" y="1181100"/>
          <p14:tracePt t="3905" x="7034213" y="1181100"/>
          <p14:tracePt t="3914" x="7059613" y="1181100"/>
          <p14:tracePt t="3922" x="7077075" y="1173163"/>
          <p14:tracePt t="3937" x="7085013" y="1173163"/>
          <p14:tracePt t="5386" x="7051675" y="1216025"/>
          <p14:tracePt t="5394" x="7000875" y="1274763"/>
          <p14:tracePt t="5402" x="6924675" y="1350963"/>
          <p14:tracePt t="5409" x="6831013" y="1444625"/>
          <p14:tracePt t="5417" x="6678613" y="1581150"/>
          <p14:tracePt t="5425" x="6524625" y="1725613"/>
          <p14:tracePt t="5433" x="6338888" y="1860550"/>
          <p14:tracePt t="5442" x="6194425" y="2014538"/>
          <p14:tracePt t="5449" x="6075363" y="2149475"/>
          <p14:tracePt t="5458" x="6007100" y="2286000"/>
          <p14:tracePt t="5465" x="5930900" y="2405063"/>
          <p14:tracePt t="5473" x="5870575" y="2524125"/>
          <p14:tracePt t="5481" x="5811838" y="2643188"/>
          <p14:tracePt t="5489" x="5751513" y="2770188"/>
          <p14:tracePt t="5499" x="5675313" y="2889250"/>
          <p14:tracePt t="5506" x="5565775" y="3067050"/>
          <p14:tracePt t="5514" x="5224463" y="3509963"/>
          <p14:tracePt t="5521" x="5106988" y="3636963"/>
          <p14:tracePt t="5530" x="4978400" y="3756025"/>
          <p14:tracePt t="5538" x="4851400" y="3857625"/>
          <p14:tracePt t="5547" x="4732338" y="3943350"/>
          <p14:tracePt t="5554" x="4630738" y="4019550"/>
          <p14:tracePt t="5564" x="4529138" y="4079875"/>
          <p14:tracePt t="5570" x="4435475" y="4138613"/>
          <p14:tracePt t="5579" x="4367213" y="4171950"/>
          <p14:tracePt t="5586" x="4324350" y="4197350"/>
          <p14:tracePt t="5597" x="4298950" y="4197350"/>
          <p14:tracePt t="5602" x="4265613" y="4197350"/>
          <p14:tracePt t="5610" x="4214813" y="4197350"/>
          <p14:tracePt t="5618" x="4154488" y="4197350"/>
          <p14:tracePt t="5628" x="4078288" y="4197350"/>
          <p14:tracePt t="5633" x="3992563" y="4171950"/>
          <p14:tracePt t="5642" x="3890963" y="4156075"/>
          <p14:tracePt t="5650" x="3789363" y="4130675"/>
          <p14:tracePt t="5657" x="3533775" y="4037013"/>
          <p14:tracePt t="5665" x="3449638" y="4019550"/>
          <p14:tracePt t="5673" x="3389313" y="3986213"/>
          <p14:tracePt t="5682" x="3338513" y="3960813"/>
          <p14:tracePt t="5690" x="3287713" y="3925888"/>
          <p14:tracePt t="5699" x="3254375" y="3900488"/>
          <p14:tracePt t="5715" x="3194050" y="3849688"/>
          <p14:tracePt t="5722" x="3160713" y="3806825"/>
          <p14:tracePt t="5730" x="3109913" y="3756025"/>
          <p14:tracePt t="5738" x="3041650" y="3679825"/>
          <p14:tracePt t="5746" x="2955925" y="3586163"/>
          <p14:tracePt t="5754" x="2879725" y="3492500"/>
          <p14:tracePt t="5763" x="2811463" y="3416300"/>
          <p14:tracePt t="5769" x="2727325" y="3330575"/>
          <p14:tracePt t="5778" x="2659063" y="3263900"/>
          <p14:tracePt t="5785" x="2582863" y="3203575"/>
          <p14:tracePt t="5795" x="2532063" y="3144838"/>
          <p14:tracePt t="5801" x="2481263" y="3084513"/>
          <p14:tracePt t="5810" x="2430463" y="3033713"/>
          <p14:tracePt t="5817" x="2387600" y="2982913"/>
          <p14:tracePt t="5825" x="2336800" y="2922588"/>
          <p14:tracePt t="5833" x="2293938" y="2871788"/>
          <p14:tracePt t="5842" x="2243138" y="2820988"/>
          <p14:tracePt t="5850" x="2200275" y="2787650"/>
          <p14:tracePt t="5858" x="2166938" y="2752725"/>
          <p14:tracePt t="5865" x="2124075" y="2727325"/>
          <p14:tracePt t="5874" x="2116138" y="2719388"/>
          <p14:tracePt t="5882" x="2098675" y="2719388"/>
          <p14:tracePt t="5898" x="2090738" y="2711450"/>
          <p14:tracePt t="6083" x="2090738" y="2701925"/>
          <p14:tracePt t="6091" x="2081213" y="2693988"/>
          <p14:tracePt t="6097" x="2065338" y="2693988"/>
          <p14:tracePt t="6106" x="2055813" y="2693988"/>
          <p14:tracePt t="6113" x="2047875" y="2686050"/>
          <p14:tracePt t="6123" x="2030413" y="2686050"/>
          <p14:tracePt t="6139" x="2022475" y="2676525"/>
          <p14:tracePt t="6147" x="2012950" y="2676525"/>
          <p14:tracePt t="6156" x="2012950" y="2668588"/>
          <p14:tracePt t="6163" x="2005013" y="2668588"/>
          <p14:tracePt t="6171" x="1997075" y="2668588"/>
          <p14:tracePt t="6179" x="1987550" y="2668588"/>
          <p14:tracePt t="9266" x="1979613" y="2668588"/>
          <p14:tracePt t="9273" x="1962150" y="2668588"/>
          <p14:tracePt t="9282" x="1920875" y="2668588"/>
          <p14:tracePt t="9289" x="1868488" y="2668588"/>
          <p14:tracePt t="9297" x="1827213" y="2668588"/>
          <p14:tracePt t="9306" x="1766888" y="2660650"/>
          <p14:tracePt t="9313" x="1741488" y="2660650"/>
          <p14:tracePt t="9322" x="1698625" y="2660650"/>
          <p14:tracePt t="9330" x="1682750" y="2660650"/>
          <p14:tracePt t="9338" x="1673225" y="2660650"/>
          <p14:tracePt t="9754" x="1682750" y="2660650"/>
          <p14:tracePt t="9762" x="1698625" y="2660650"/>
          <p14:tracePt t="9769" x="1749425" y="2651125"/>
          <p14:tracePt t="9777" x="1776413" y="2651125"/>
          <p14:tracePt t="9786" x="1809750" y="2651125"/>
          <p14:tracePt t="9794" x="1843088" y="2651125"/>
          <p14:tracePt t="9801" x="1860550" y="2651125"/>
          <p14:tracePt t="9811" x="1885950" y="2651125"/>
          <p14:tracePt t="9818" x="1903413" y="2651125"/>
          <p14:tracePt t="9829" x="1911350" y="2651125"/>
          <p14:tracePt t="9834" x="1936750" y="2651125"/>
          <p14:tracePt t="9845" x="1954213" y="2651125"/>
          <p14:tracePt t="9850" x="1971675" y="2651125"/>
          <p14:tracePt t="9858" x="1997075" y="2651125"/>
          <p14:tracePt t="9866" x="2030413" y="2651125"/>
          <p14:tracePt t="9876" x="2055813" y="2651125"/>
          <p14:tracePt t="9894" x="2132013" y="2651125"/>
          <p14:tracePt t="9909" x="2174875" y="2651125"/>
          <p14:tracePt t="9913" x="2208213" y="2651125"/>
          <p14:tracePt t="9923" x="2243138" y="2651125"/>
          <p14:tracePt t="9930" x="2268538" y="2651125"/>
          <p14:tracePt t="9939" x="2293938" y="2651125"/>
          <p14:tracePt t="9946" x="2319338" y="2651125"/>
          <p14:tracePt t="9954" x="2336800" y="2651125"/>
          <p14:tracePt t="9961" x="2352675" y="2651125"/>
          <p14:tracePt t="9970" x="2379663" y="2651125"/>
          <p14:tracePt t="9978" x="2430463" y="2651125"/>
          <p14:tracePt t="9986" x="2455863" y="2651125"/>
          <p14:tracePt t="9994" x="2471738" y="2651125"/>
          <p14:tracePt t="10002" x="2497138" y="2651125"/>
          <p14:tracePt t="10010" x="2532063" y="2651125"/>
          <p14:tracePt t="10019" x="2549525" y="2651125"/>
          <p14:tracePt t="10026" x="2574925" y="2651125"/>
          <p14:tracePt t="10034" x="2608263" y="2651125"/>
          <p14:tracePt t="10044" x="2625725" y="2651125"/>
          <p14:tracePt t="10050" x="2659063" y="2651125"/>
          <p14:tracePt t="10059" x="2684463" y="2651125"/>
          <p14:tracePt t="10068" x="2719388" y="2651125"/>
          <p14:tracePt t="10074" x="2744788" y="2651125"/>
          <p14:tracePt t="10082" x="2770188" y="2651125"/>
          <p14:tracePt t="10091" x="2795588" y="2651125"/>
          <p14:tracePt t="10098" x="2811463" y="2651125"/>
          <p14:tracePt t="10106" x="2828925" y="2651125"/>
          <p14:tracePt t="10114" x="2846388" y="2651125"/>
          <p14:tracePt t="10130" x="2854325" y="2651125"/>
          <p14:tracePt t="10139" x="2863850" y="2651125"/>
          <p14:tracePt t="10540" x="2863850" y="2660650"/>
          <p14:tracePt t="10643" x="2863850" y="2668588"/>
          <p14:tracePt t="10667" x="2863850" y="2676525"/>
          <p14:tracePt t="10674" x="2863850" y="2686050"/>
          <p14:tracePt t="10690" x="2863850" y="2693988"/>
          <p14:tracePt t="10698" x="2863850" y="2701925"/>
          <p14:tracePt t="10706" x="2871788" y="2727325"/>
          <p14:tracePt t="10713" x="2889250" y="2762250"/>
          <p14:tracePt t="10722" x="2905125" y="2787650"/>
          <p14:tracePt t="10729" x="2930525" y="2820988"/>
          <p14:tracePt t="10737" x="2947988" y="2855913"/>
          <p14:tracePt t="10745" x="2955925" y="2889250"/>
          <p14:tracePt t="10754" x="2965450" y="2906713"/>
          <p14:tracePt t="10761" x="2973388" y="2932113"/>
          <p14:tracePt t="10769" x="2982913" y="2932113"/>
          <p14:tracePt t="10778" x="2982913" y="2949575"/>
          <p14:tracePt t="10922" x="2982913" y="2957513"/>
          <p14:tracePt t="11003" x="2973388" y="2957513"/>
          <p14:tracePt t="11027" x="2965450" y="2965450"/>
          <p14:tracePt t="11034" x="2955925" y="2965450"/>
          <p14:tracePt t="11043" x="2947988" y="2965450"/>
          <p14:tracePt t="11060" x="2947988" y="2974975"/>
          <p14:tracePt t="11203" x="2940050" y="2974975"/>
          <p14:tracePt t="11403" x="2930525" y="2974975"/>
          <p14:tracePt t="12475" x="2947988" y="2974975"/>
          <p14:tracePt t="12482" x="2955925" y="2974975"/>
          <p14:tracePt t="12492" x="2982913" y="2974975"/>
          <p14:tracePt t="12499" x="3016250" y="2974975"/>
          <p14:tracePt t="12506" x="3059113" y="2974975"/>
          <p14:tracePt t="12514" x="3084513" y="2974975"/>
          <p14:tracePt t="12522" x="3143250" y="2974975"/>
          <p14:tracePt t="12530" x="3203575" y="2974975"/>
          <p14:tracePt t="12539" x="3262313" y="2957513"/>
          <p14:tracePt t="12546" x="3330575" y="2949575"/>
          <p14:tracePt t="12554" x="3389313" y="2949575"/>
          <p14:tracePt t="12562" x="3559175" y="2949575"/>
          <p14:tracePt t="12570" x="3636963" y="2949575"/>
          <p14:tracePt t="12578" x="3721100" y="2949575"/>
          <p14:tracePt t="12587" x="3814763" y="2949575"/>
          <p14:tracePt t="12594" x="3933825" y="2949575"/>
          <p14:tracePt t="12601" x="4060825" y="2949575"/>
          <p14:tracePt t="12609" x="4197350" y="2949575"/>
          <p14:tracePt t="12618" x="4349750" y="2940050"/>
          <p14:tracePt t="12625" x="4511675" y="2940050"/>
          <p14:tracePt t="12635" x="4681538" y="2940050"/>
          <p14:tracePt t="12642" x="4833938" y="2940050"/>
          <p14:tracePt t="12661" x="4987925" y="2940050"/>
          <p14:tracePt t="12666" x="5140325" y="2940050"/>
          <p14:tracePt t="12676" x="5284788" y="2940050"/>
          <p14:tracePt t="12682" x="5411788" y="2957513"/>
          <p14:tracePt t="12696" x="5538788" y="2957513"/>
          <p14:tracePt t="12698" x="5667375" y="2965450"/>
          <p14:tracePt t="12708" x="5768975" y="2965450"/>
          <p14:tracePt t="12714" x="5880100" y="2974975"/>
          <p14:tracePt t="12723" x="6007100" y="2974975"/>
          <p14:tracePt t="12730" x="6142038" y="2974975"/>
          <p14:tracePt t="12739" x="6321425" y="2974975"/>
          <p14:tracePt t="12746" x="6499225" y="2974975"/>
          <p14:tracePt t="12756" x="6678613" y="2974975"/>
          <p14:tracePt t="12762" x="6831013" y="2957513"/>
          <p14:tracePt t="12771" x="6975475" y="2949575"/>
          <p14:tracePt t="12777" x="7085013" y="2940050"/>
          <p14:tracePt t="12786" x="7196138" y="2940050"/>
          <p14:tracePt t="12793" x="7400925" y="2922588"/>
          <p14:tracePt t="12802" x="7467600" y="2922588"/>
          <p14:tracePt t="12810" x="7510463" y="2922588"/>
          <p14:tracePt t="12818" x="7553325" y="2922588"/>
          <p14:tracePt t="12826" x="7586663" y="2922588"/>
          <p14:tracePt t="12833" x="7629525" y="2922588"/>
          <p14:tracePt t="12842" x="7662863" y="2922588"/>
          <p14:tracePt t="12850" x="7705725" y="2922588"/>
          <p14:tracePt t="12859" x="7748588" y="2922588"/>
          <p14:tracePt t="12867" x="7807325" y="2922588"/>
          <p14:tracePt t="12877" x="7850188" y="2914650"/>
          <p14:tracePt t="12895" x="7951788" y="2914650"/>
          <p14:tracePt t="12898" x="7986713" y="2914650"/>
          <p14:tracePt t="12907" x="8012113" y="2914650"/>
          <p14:tracePt t="12913" x="8045450" y="2914650"/>
          <p14:tracePt t="12924" x="8080375" y="2914650"/>
          <p14:tracePt t="12930" x="8121650" y="2914650"/>
          <p14:tracePt t="12938" x="8181975" y="2914650"/>
          <p14:tracePt t="12946" x="8240713" y="2922588"/>
          <p14:tracePt t="12954" x="8308975" y="2922588"/>
          <p14:tracePt t="12962" x="8385175" y="2932113"/>
          <p14:tracePt t="12971" x="8453438" y="2932113"/>
          <p14:tracePt t="12989" x="8539163" y="2932113"/>
          <p14:tracePt t="12994" x="8623300" y="2932113"/>
          <p14:tracePt t="13003" x="8699500" y="2932113"/>
          <p14:tracePt t="13009" x="8785225" y="2932113"/>
          <p14:tracePt t="13019" x="8853488" y="2932113"/>
          <p14:tracePt t="13026" x="8929688" y="2932113"/>
          <p14:tracePt t="13035" x="9082088" y="2932113"/>
          <p14:tracePt t="13042" x="9150350" y="2932113"/>
          <p14:tracePt t="13051" x="9209088" y="2932113"/>
          <p14:tracePt t="13059" x="9251950" y="2932113"/>
          <p14:tracePt t="13067" x="9312275" y="2932113"/>
          <p14:tracePt t="13075" x="9345613" y="2932113"/>
          <p14:tracePt t="13081" x="9380538" y="2940050"/>
          <p14:tracePt t="13092" x="9396413" y="2940050"/>
          <p14:tracePt t="13101" x="9413875" y="2949575"/>
          <p14:tracePt t="13106" x="9431338" y="2949575"/>
          <p14:tracePt t="13113" x="9447213" y="2949575"/>
          <p14:tracePt t="13122" x="9464675" y="2949575"/>
          <p14:tracePt t="13130" x="9482138" y="2949575"/>
          <p14:tracePt t="13138" x="9515475" y="2949575"/>
          <p14:tracePt t="13146" x="9540875" y="2949575"/>
          <p14:tracePt t="13154" x="9566275" y="2940050"/>
          <p14:tracePt t="13161" x="9583738" y="2940050"/>
          <p14:tracePt t="13170" x="9617075" y="2940050"/>
          <p14:tracePt t="13178" x="9634538" y="2932113"/>
          <p14:tracePt t="13186" x="9642475" y="2932113"/>
          <p14:tracePt t="13194" x="9652000" y="2922588"/>
          <p14:tracePt t="13201" x="9659938" y="2922588"/>
          <p14:tracePt t="13235" x="9667875" y="2922588"/>
          <p14:tracePt t="13250" x="9685338" y="2922588"/>
          <p14:tracePt t="13258" x="9710738" y="2922588"/>
          <p14:tracePt t="13265" x="9761538" y="2922588"/>
          <p14:tracePt t="13276" x="9786938" y="2922588"/>
          <p14:tracePt t="13281" x="9796463" y="2922588"/>
          <p14:tracePt t="13292" x="9812338" y="2922588"/>
          <p14:tracePt t="13297" x="9821863" y="2922588"/>
          <p14:tracePt t="13330" x="9829800" y="2922588"/>
          <p14:tracePt t="14204" x="9812338" y="2922588"/>
          <p14:tracePt t="14210" x="9796463" y="2922588"/>
          <p14:tracePt t="14226" x="9779000" y="2914650"/>
          <p14:tracePt t="14235" x="9771063" y="2914650"/>
          <p14:tracePt t="14269" x="9761538" y="2914650"/>
          <p14:tracePt t="14273" x="9753600" y="2914650"/>
          <p14:tracePt t="14299" x="9745663" y="2914650"/>
          <p14:tracePt t="14307" x="9736138" y="2914650"/>
          <p14:tracePt t="14313" x="9728200" y="2914650"/>
          <p14:tracePt t="14340" x="9720263" y="2914650"/>
          <p14:tracePt t="14355" x="9710738" y="2914650"/>
          <p14:tracePt t="14403" x="9702800" y="2914650"/>
          <p14:tracePt t="14420" x="9694863" y="2914650"/>
          <p14:tracePt t="14442" x="9685338" y="2914650"/>
          <p14:tracePt t="14532" x="9677400" y="2914650"/>
          <p14:tracePt t="14563" x="9667875" y="2914650"/>
          <p14:tracePt t="14619" x="9659938" y="2914650"/>
          <p14:tracePt t="14644" x="9652000" y="2906713"/>
          <p14:tracePt t="14667" x="9642475" y="2906713"/>
          <p14:tracePt t="14709" x="9634538" y="2906713"/>
          <p14:tracePt t="14731" x="9626600" y="2906713"/>
          <p14:tracePt t="14747" x="9601200" y="2897188"/>
          <p14:tracePt t="14754" x="9575800" y="2897188"/>
          <p14:tracePt t="14761" x="9558338" y="2889250"/>
          <p14:tracePt t="14769" x="9532938" y="2881313"/>
          <p14:tracePt t="14777" x="9498013" y="2881313"/>
          <p14:tracePt t="14786" x="9464675" y="2871788"/>
          <p14:tracePt t="14794" x="9421813" y="2871788"/>
          <p14:tracePt t="14803" x="9363075" y="2863850"/>
          <p14:tracePt t="14810" x="9294813" y="2855913"/>
          <p14:tracePt t="14817" x="9218613" y="2855913"/>
          <p14:tracePt t="14826" x="9150350" y="2846388"/>
          <p14:tracePt t="14834" x="9074150" y="2846388"/>
          <p14:tracePt t="14843" x="9005888" y="2846388"/>
          <p14:tracePt t="14850" x="8921750" y="2830513"/>
          <p14:tracePt t="14858" x="8836025" y="2830513"/>
          <p14:tracePt t="14866" x="8742363" y="2820988"/>
          <p14:tracePt t="14874" x="8658225" y="2820988"/>
          <p14:tracePt t="14894" x="8462963" y="2813050"/>
          <p14:tracePt t="14897" x="8351838" y="2813050"/>
          <p14:tracePt t="14907" x="8232775" y="2795588"/>
          <p14:tracePt t="14914" x="8105775" y="2795588"/>
          <p14:tracePt t="14926" x="7994650" y="2795588"/>
          <p14:tracePt t="14929" x="7867650" y="2795588"/>
          <p14:tracePt t="14939" x="7756525" y="2795588"/>
          <p14:tracePt t="14946" x="7629525" y="2795588"/>
          <p14:tracePt t="14955" x="7485063" y="2795588"/>
          <p14:tracePt t="14962" x="7348538" y="2805113"/>
          <p14:tracePt t="14972" x="7188200" y="2813050"/>
          <p14:tracePt t="14977" x="6762750" y="2813050"/>
          <p14:tracePt t="14987" x="6610350" y="2813050"/>
          <p14:tracePt t="14994" x="6473825" y="2830513"/>
          <p14:tracePt t="15003" x="6346825" y="2830513"/>
          <p14:tracePt t="15010" x="6227763" y="2838450"/>
          <p14:tracePt t="15019" x="6116638" y="2846388"/>
          <p14:tracePt t="15027" x="6015038" y="2863850"/>
          <p14:tracePt t="15035" x="5913438" y="2871788"/>
          <p14:tracePt t="15051" x="5811838" y="2881313"/>
          <p14:tracePt t="15057" x="5708650" y="2906713"/>
          <p14:tracePt t="15066" x="5624513" y="2914650"/>
          <p14:tracePt t="15074" x="5522913" y="2940050"/>
          <p14:tracePt t="15084" x="5421313" y="2957513"/>
          <p14:tracePt t="15090" x="5335588" y="2982913"/>
          <p14:tracePt t="15099" x="5233988" y="3008313"/>
          <p14:tracePt t="15106" x="5140325" y="3041650"/>
          <p14:tracePt t="15114" x="5038725" y="3076575"/>
          <p14:tracePt t="15125" x="4935538" y="3119438"/>
          <p14:tracePt t="15131" x="4808538" y="3178175"/>
          <p14:tracePt t="15138" x="4689475" y="3238500"/>
          <p14:tracePt t="15146" x="4562475" y="3289300"/>
          <p14:tracePt t="15154" x="4443413" y="3348038"/>
          <p14:tracePt t="15161" x="4306888" y="3390900"/>
          <p14:tracePt t="15170" x="4205288" y="3424238"/>
          <p14:tracePt t="15178" x="4103688" y="3459163"/>
          <p14:tracePt t="15186" x="4027488" y="3492500"/>
          <p14:tracePt t="15193" x="3951288" y="3527425"/>
          <p14:tracePt t="15202" x="3873500" y="3560763"/>
          <p14:tracePt t="15210" x="3797300" y="3603625"/>
          <p14:tracePt t="15217" x="3602038" y="3697288"/>
          <p14:tracePt t="15225" x="3543300" y="3730625"/>
          <p14:tracePt t="15234" x="3475038" y="3773488"/>
          <p14:tracePt t="15242" x="3414713" y="3832225"/>
          <p14:tracePt t="15251" x="3348038" y="3883025"/>
          <p14:tracePt t="15257" x="3297238" y="3908425"/>
          <p14:tracePt t="15265" x="3262313" y="3943350"/>
          <p14:tracePt t="15274" x="3219450" y="3968750"/>
          <p14:tracePt t="15281" x="3203575" y="3986213"/>
          <p14:tracePt t="15291" x="3186113" y="3994150"/>
          <p14:tracePt t="15298" x="3160713" y="4011613"/>
          <p14:tracePt t="15307" x="3143250" y="4011613"/>
          <p14:tracePt t="15313" x="3135313" y="4019550"/>
          <p14:tracePt t="15324" x="3117850" y="4027488"/>
          <p14:tracePt t="15330" x="3092450" y="4037013"/>
          <p14:tracePt t="15338" x="3067050" y="4052888"/>
          <p14:tracePt t="15345" x="3041650" y="4052888"/>
          <p14:tracePt t="15354" x="2998788" y="4062413"/>
          <p14:tracePt t="15361" x="2922588" y="4070350"/>
          <p14:tracePt t="15370" x="2854325" y="4070350"/>
          <p14:tracePt t="15386" x="2752725" y="4070350"/>
          <p14:tracePt t="15393" x="2668588" y="4070350"/>
          <p14:tracePt t="15403" x="2565400" y="4070350"/>
          <p14:tracePt t="15410" x="2497138" y="4070350"/>
          <p14:tracePt t="15418" x="2420938" y="4070350"/>
          <p14:tracePt t="15426" x="2395538" y="4070350"/>
          <p14:tracePt t="15434" x="2370138" y="4070350"/>
          <p14:tracePt t="15442" x="2352675" y="4070350"/>
          <p14:tracePt t="15451" x="2352675" y="4062413"/>
          <p14:tracePt t="15458" x="2336800" y="4037013"/>
          <p14:tracePt t="15466" x="2319338" y="4011613"/>
          <p14:tracePt t="15473" x="2293938" y="3968750"/>
          <p14:tracePt t="15481" x="2243138" y="3917950"/>
          <p14:tracePt t="15491" x="2200275" y="3867150"/>
          <p14:tracePt t="15498" x="2124075" y="3806825"/>
          <p14:tracePt t="15507" x="2055813" y="3756025"/>
          <p14:tracePt t="15514" x="1979613" y="3697288"/>
          <p14:tracePt t="15525" x="1911350" y="3646488"/>
          <p14:tracePt t="15530" x="1852613" y="3603625"/>
          <p14:tracePt t="15540" x="1809750" y="3578225"/>
          <p14:tracePt t="15546" x="1776413" y="3552825"/>
          <p14:tracePt t="15556" x="1758950" y="3552825"/>
          <p14:tracePt t="15561" x="1758950" y="3543300"/>
          <p14:tracePt t="15683" x="1749425" y="3543300"/>
          <p14:tracePt t="15732" x="1741488" y="3543300"/>
          <p14:tracePt t="15746" x="1741488" y="3552825"/>
          <p14:tracePt t="15754" x="1741488" y="3560763"/>
          <p14:tracePt t="15761" x="1733550" y="3560763"/>
          <p14:tracePt t="15770" x="1733550" y="3568700"/>
          <p14:tracePt t="15778" x="1724025" y="3578225"/>
          <p14:tracePt t="15786" x="1724025" y="3586163"/>
          <p14:tracePt t="15802" x="1724025" y="3594100"/>
          <p14:tracePt t="15810" x="1724025" y="3603625"/>
          <p14:tracePt t="15818" x="1724025" y="3619500"/>
          <p14:tracePt t="15826" x="1733550" y="3646488"/>
          <p14:tracePt t="15834" x="1749425" y="3671888"/>
          <p14:tracePt t="15841" x="1776413" y="3697288"/>
          <p14:tracePt t="15850" x="1801813" y="3713163"/>
          <p14:tracePt t="15857" x="1827213" y="3738563"/>
          <p14:tracePt t="15865" x="1843088" y="3756025"/>
          <p14:tracePt t="15873" x="1878013" y="3781425"/>
          <p14:tracePt t="15881" x="1903413" y="3798888"/>
          <p14:tracePt t="15891" x="1928813" y="3816350"/>
          <p14:tracePt t="15897" x="1954213" y="3832225"/>
          <p14:tracePt t="15905" x="1979613" y="3841750"/>
          <p14:tracePt t="15913" x="1997075" y="3857625"/>
          <p14:tracePt t="15923" x="2022475" y="3867150"/>
          <p14:tracePt t="15931" x="2038350" y="3867150"/>
          <p14:tracePt t="15939" x="2081213" y="3867150"/>
          <p14:tracePt t="15946" x="2090738" y="3867150"/>
          <p14:tracePt t="15953" x="2124075" y="3867150"/>
          <p14:tracePt t="15963" x="2157413" y="3867150"/>
          <p14:tracePt t="15970" x="2192338" y="3857625"/>
          <p14:tracePt t="15978" x="2251075" y="3849688"/>
          <p14:tracePt t="15986" x="2293938" y="3832225"/>
          <p14:tracePt t="15994" x="2352675" y="3824288"/>
          <p14:tracePt t="16002" x="2413000" y="3816350"/>
          <p14:tracePt t="16010" x="2455863" y="3816350"/>
          <p14:tracePt t="16018" x="2514600" y="3806825"/>
          <p14:tracePt t="16026" x="2574925" y="3798888"/>
          <p14:tracePt t="16035" x="2633663" y="3798888"/>
          <p14:tracePt t="16041" x="2693988" y="3798888"/>
          <p14:tracePt t="16051" x="2752725" y="3798888"/>
          <p14:tracePt t="16058" x="2811463" y="3798888"/>
          <p14:tracePt t="16067" x="2863850" y="3798888"/>
          <p14:tracePt t="16083" x="2897188" y="3798888"/>
          <p14:tracePt t="16091" x="2930525" y="3798888"/>
          <p14:tracePt t="16099" x="2940050" y="3798888"/>
          <p14:tracePt t="16110" x="2947988" y="3798888"/>
          <p14:tracePt t="16138" x="2947988" y="3790950"/>
          <p14:tracePt t="16155" x="2947988" y="3781425"/>
          <p14:tracePt t="16172" x="2955925" y="3781425"/>
          <p14:tracePt t="16177" x="2955925" y="3773488"/>
          <p14:tracePt t="16355" x="2965450" y="3773488"/>
          <p14:tracePt t="16362" x="2998788" y="3773488"/>
          <p14:tracePt t="16369" x="3041650" y="3773488"/>
          <p14:tracePt t="16377" x="3100388" y="3773488"/>
          <p14:tracePt t="16386" x="3186113" y="3773488"/>
          <p14:tracePt t="16394" x="3287713" y="3790950"/>
          <p14:tracePt t="16401" x="3373438" y="3806825"/>
          <p14:tracePt t="16418" x="3619500" y="3832225"/>
          <p14:tracePt t="16426" x="3703638" y="3849688"/>
          <p14:tracePt t="16434" x="3789363" y="3857625"/>
          <p14:tracePt t="16441" x="3865563" y="3867150"/>
          <p14:tracePt t="16451" x="3925888" y="3867150"/>
          <p14:tracePt t="16457" x="3984625" y="3875088"/>
          <p14:tracePt t="16466" x="4010025" y="3875088"/>
          <p14:tracePt t="16473" x="4052888" y="3883025"/>
          <p14:tracePt t="16481" x="4086225" y="3883025"/>
          <p14:tracePt t="16490" x="4121150" y="3892550"/>
          <p14:tracePt t="16498" x="4154488" y="3892550"/>
          <p14:tracePt t="16507" x="4171950" y="3892550"/>
          <p14:tracePt t="16514" x="4197350" y="3892550"/>
          <p14:tracePt t="16522" x="4214813" y="3892550"/>
          <p14:tracePt t="16530" x="4230688" y="3892550"/>
          <p14:tracePt t="16538" x="4256088" y="3892550"/>
          <p14:tracePt t="16546" x="4281488" y="3892550"/>
          <p14:tracePt t="16556" x="4298950" y="3892550"/>
          <p14:tracePt t="16562" x="4324350" y="3892550"/>
          <p14:tracePt t="16570" x="4349750" y="3892550"/>
          <p14:tracePt t="16578" x="4367213" y="3892550"/>
          <p14:tracePt t="16585" x="4384675" y="3892550"/>
          <p14:tracePt t="16594" x="4418013" y="3892550"/>
          <p14:tracePt t="16602" x="4425950" y="3892550"/>
          <p14:tracePt t="16610" x="4451350" y="3892550"/>
          <p14:tracePt t="16617" x="4486275" y="3892550"/>
          <p14:tracePt t="16625" x="4503738" y="3900488"/>
          <p14:tracePt t="16634" x="4529138" y="3900488"/>
          <p14:tracePt t="16642" x="4562475" y="3900488"/>
          <p14:tracePt t="16652" x="4630738" y="3908425"/>
          <p14:tracePt t="16658" x="4646613" y="3908425"/>
          <p14:tracePt t="16665" x="4673600" y="3908425"/>
          <p14:tracePt t="16673" x="4699000" y="3908425"/>
          <p14:tracePt t="16682" x="4714875" y="3908425"/>
          <p14:tracePt t="16691" x="4732338" y="3908425"/>
          <p14:tracePt t="16699" x="4757738" y="3908425"/>
          <p14:tracePt t="16705" x="4775200" y="3908425"/>
          <p14:tracePt t="16713" x="4800600" y="3908425"/>
          <p14:tracePt t="16724" x="4818063" y="3908425"/>
          <p14:tracePt t="16729" x="4833938" y="3908425"/>
          <p14:tracePt t="16740" x="4859338" y="3908425"/>
          <p14:tracePt t="16754" x="4868863" y="3908425"/>
          <p14:tracePt t="16762" x="4884738" y="3908425"/>
          <p14:tracePt t="16770" x="4894263" y="3908425"/>
          <p14:tracePt t="16777" x="4902200" y="3908425"/>
          <p14:tracePt t="16786" x="4910138" y="3908425"/>
          <p14:tracePt t="16795" x="4919663" y="3908425"/>
          <p14:tracePt t="16810" x="4927600" y="3908425"/>
          <p14:tracePt t="16818" x="4935538" y="3908425"/>
          <p14:tracePt t="16827" x="4945063" y="3908425"/>
          <p14:tracePt t="16834" x="4945063" y="3900488"/>
          <p14:tracePt t="16843" x="4953000" y="3900488"/>
          <p14:tracePt t="16850" x="4962525" y="3900488"/>
          <p14:tracePt t="16874" x="4970463" y="3900488"/>
          <p14:tracePt t="16881" x="4987925" y="3892550"/>
          <p14:tracePt t="16979" x="4995863" y="3892550"/>
          <p14:tracePt t="17122" x="5003800" y="3892550"/>
          <p14:tracePt t="17139" x="5013325" y="3892550"/>
          <p14:tracePt t="17146" x="5029200" y="3883025"/>
          <p14:tracePt t="17156" x="5046663" y="3883025"/>
          <p14:tracePt t="17162" x="5064125" y="3883025"/>
          <p14:tracePt t="17170" x="5097463" y="3883025"/>
          <p14:tracePt t="17178" x="5132388" y="3883025"/>
          <p14:tracePt t="17187" x="5165725" y="3883025"/>
          <p14:tracePt t="17193" x="5216525" y="3883025"/>
          <p14:tracePt t="17203" x="5276850" y="3883025"/>
          <p14:tracePt t="17210" x="5343525" y="3892550"/>
          <p14:tracePt t="17218" x="5429250" y="3892550"/>
          <p14:tracePt t="17226" x="5513388" y="3892550"/>
          <p14:tracePt t="17234" x="5599113" y="3892550"/>
          <p14:tracePt t="17241" x="5700713" y="3892550"/>
          <p14:tracePt t="17250" x="5802313" y="3892550"/>
          <p14:tracePt t="17258" x="5888038" y="3900488"/>
          <p14:tracePt t="17267" x="5972175" y="3900488"/>
          <p14:tracePt t="17273" x="6057900" y="3900488"/>
          <p14:tracePt t="17281" x="6126163" y="3900488"/>
          <p14:tracePt t="17289" x="6202363" y="3917950"/>
          <p14:tracePt t="17299" x="6261100" y="3917950"/>
          <p14:tracePt t="17305" x="6303963" y="3917950"/>
          <p14:tracePt t="17313" x="6346825" y="3917950"/>
          <p14:tracePt t="17321" x="6372225" y="3917950"/>
          <p14:tracePt t="17330" x="6397625" y="3917950"/>
          <p14:tracePt t="17338" x="6405563" y="3917950"/>
          <p14:tracePt t="17346" x="6415088" y="3917950"/>
          <p14:tracePt t="17354" x="6423025" y="3917950"/>
          <p14:tracePt t="18138" x="6430963" y="3917950"/>
          <p14:tracePt t="18155" x="6440488" y="3917950"/>
          <p14:tracePt t="18162" x="6448425" y="3917950"/>
          <p14:tracePt t="18171" x="6473825" y="3917950"/>
          <p14:tracePt t="18177" x="6499225" y="3908425"/>
          <p14:tracePt t="18186" x="6534150" y="3900488"/>
          <p14:tracePt t="18194" x="6575425" y="3900488"/>
          <p14:tracePt t="18201" x="6610350" y="3892550"/>
          <p14:tracePt t="18210" x="6661150" y="3883025"/>
          <p14:tracePt t="18217" x="6704013" y="3883025"/>
          <p14:tracePt t="18225" x="6762750" y="3883025"/>
          <p14:tracePt t="18234" x="6813550" y="3883025"/>
          <p14:tracePt t="18242" x="6889750" y="3883025"/>
          <p14:tracePt t="18252" x="6958013" y="3883025"/>
          <p14:tracePt t="18259" x="7034213" y="3883025"/>
          <p14:tracePt t="18266" x="7119938" y="3900488"/>
          <p14:tracePt t="18273" x="7178675" y="3908425"/>
          <p14:tracePt t="18282" x="7256463" y="3917950"/>
          <p14:tracePt t="18290" x="7315200" y="3925888"/>
          <p14:tracePt t="18298" x="7383463" y="3925888"/>
          <p14:tracePt t="18306" x="7459663" y="3935413"/>
          <p14:tracePt t="18314" x="7545388" y="3951288"/>
          <p14:tracePt t="18322" x="7621588" y="3960813"/>
          <p14:tracePt t="18330" x="7705725" y="3968750"/>
          <p14:tracePt t="18339" x="7791450" y="3968750"/>
          <p14:tracePt t="18346" x="8012113" y="3994150"/>
          <p14:tracePt t="18355" x="8070850" y="3994150"/>
          <p14:tracePt t="18361" x="8131175" y="4011613"/>
          <p14:tracePt t="18371" x="8156575" y="4011613"/>
          <p14:tracePt t="18378" x="8174038" y="4011613"/>
          <p14:tracePt t="18387" x="8189913" y="4011613"/>
          <p14:tracePt t="18618" x="8199438" y="4011613"/>
          <p14:tracePt t="18626" x="8215313" y="4002088"/>
          <p14:tracePt t="18633" x="8224838" y="4002088"/>
          <p14:tracePt t="18642" x="8250238" y="3994150"/>
          <p14:tracePt t="18649" x="8275638" y="3986213"/>
          <p14:tracePt t="18657" x="8291513" y="3976688"/>
          <p14:tracePt t="18666" x="8318500" y="3976688"/>
          <p14:tracePt t="18673" x="8343900" y="3976688"/>
          <p14:tracePt t="18682" x="8369300" y="3968750"/>
          <p14:tracePt t="18690" x="8377238" y="3968750"/>
          <p14:tracePt t="18698" x="8402638" y="3960813"/>
          <p14:tracePt t="18706" x="8420100" y="3960813"/>
          <p14:tracePt t="18714" x="8435975" y="3960813"/>
          <p14:tracePt t="18722" x="8453438" y="3951288"/>
          <p14:tracePt t="18729" x="8488363" y="3943350"/>
          <p14:tracePt t="18738" x="8521700" y="3935413"/>
          <p14:tracePt t="18745" x="8547100" y="3925888"/>
          <p14:tracePt t="18754" x="8597900" y="3917950"/>
          <p14:tracePt t="18762" x="8632825" y="3908425"/>
          <p14:tracePt t="18772" x="8674100" y="3900488"/>
          <p14:tracePt t="18777" x="8699500" y="3892550"/>
          <p14:tracePt t="18787" x="8734425" y="3892550"/>
          <p14:tracePt t="18794" x="8750300" y="3883025"/>
          <p14:tracePt t="18802" x="8767763" y="3883025"/>
          <p14:tracePt t="18810" x="8777288" y="3883025"/>
          <p14:tracePt t="19162" x="8793163" y="3875088"/>
          <p14:tracePt t="19170" x="8818563" y="3875088"/>
          <p14:tracePt t="19188" x="8853488" y="3867150"/>
          <p14:tracePt t="19194" x="8878888" y="3867150"/>
          <p14:tracePt t="19203" x="8912225" y="3857625"/>
          <p14:tracePt t="19209" x="8955088" y="3857625"/>
          <p14:tracePt t="19218" x="9013825" y="3857625"/>
          <p14:tracePt t="19226" x="9056688" y="3857625"/>
          <p14:tracePt t="19235" x="9117013" y="3857625"/>
          <p14:tracePt t="19242" x="9158288" y="3857625"/>
          <p14:tracePt t="19250" x="9236075" y="3857625"/>
          <p14:tracePt t="19257" x="9302750" y="3857625"/>
          <p14:tracePt t="19266" x="9388475" y="3857625"/>
          <p14:tracePt t="19273" x="9498013" y="3857625"/>
          <p14:tracePt t="19282" x="9642475" y="3857625"/>
          <p14:tracePt t="19289" x="10075863" y="3806825"/>
          <p14:tracePt t="19298" x="10237788" y="3781425"/>
          <p14:tracePt t="19305" x="10382250" y="3763963"/>
          <p14:tracePt t="19314" x="10518775" y="3722688"/>
          <p14:tracePt t="19321" x="10653713" y="3687763"/>
          <p14:tracePt t="19331" x="10739438" y="3671888"/>
          <p14:tracePt t="19339" x="10833100" y="3636963"/>
          <p14:tracePt t="19346" x="10891838" y="3611563"/>
          <p14:tracePt t="19353" x="10926763" y="3594100"/>
          <p14:tracePt t="19361" x="10952163" y="3578225"/>
          <p14:tracePt t="19371" x="10960100" y="3578225"/>
          <p14:tracePt t="19379" x="10977563" y="3568700"/>
          <p14:tracePt t="19389" x="10993438" y="3552825"/>
          <p14:tracePt t="19394" x="11002963" y="3543300"/>
          <p14:tracePt t="19410" x="11018838" y="3535363"/>
          <p14:tracePt t="19427" x="11028363" y="3535363"/>
          <p14:tracePt t="20755" x="11028363" y="3527425"/>
          <p14:tracePt t="20761" x="11002963" y="3517900"/>
          <p14:tracePt t="20770" x="10960100" y="3502025"/>
          <p14:tracePt t="20777" x="10909300" y="3475038"/>
          <p14:tracePt t="20787" x="10823575" y="3424238"/>
          <p14:tracePt t="20794" x="10721975" y="3382963"/>
          <p14:tracePt t="20804" x="10602913" y="3330575"/>
          <p14:tracePt t="20811" x="10450513" y="3289300"/>
          <p14:tracePt t="20819" x="10298113" y="3221038"/>
          <p14:tracePt t="20825" x="10085388" y="3144838"/>
          <p14:tracePt t="20834" x="9872663" y="3051175"/>
          <p14:tracePt t="20842" x="9659938" y="2974975"/>
          <p14:tracePt t="20851" x="9396413" y="2881313"/>
          <p14:tracePt t="20857" x="9124950" y="2778125"/>
          <p14:tracePt t="20865" x="8828088" y="2651125"/>
          <p14:tracePt t="20886" x="8504238" y="2524125"/>
          <p14:tracePt t="20890" x="8147050" y="2379663"/>
          <p14:tracePt t="20898" x="7766050" y="2227263"/>
          <p14:tracePt t="20905" x="7373938" y="2073275"/>
          <p14:tracePt t="20913" x="6967538" y="1911350"/>
          <p14:tracePt t="20921" x="6559550" y="1758950"/>
          <p14:tracePt t="20929" x="6142038" y="1597025"/>
          <p14:tracePt t="20937" x="5140325" y="1241425"/>
          <p14:tracePt t="20945" x="4706938" y="1104900"/>
          <p14:tracePt t="20953" x="4291013" y="942975"/>
          <p14:tracePt t="20962" x="3865563" y="823913"/>
          <p14:tracePt t="20970" x="3432175" y="688975"/>
          <p14:tracePt t="20977" x="2990850" y="552450"/>
          <p14:tracePt t="20985" x="2582863" y="415925"/>
          <p14:tracePt t="20993" x="2182813" y="280988"/>
          <p14:tracePt t="21002" x="1776413" y="144463"/>
          <p14:tracePt t="21009" x="1419225" y="17463"/>
          <p14:tracePt t="22394" x="177800" y="458788"/>
          <p14:tracePt t="22401" x="177800" y="603250"/>
          <p14:tracePt t="22410" x="177800" y="755650"/>
          <p14:tracePt t="22417" x="177800" y="968375"/>
          <p14:tracePt t="22425" x="195263" y="1665288"/>
          <p14:tracePt t="22433" x="195263" y="1920875"/>
          <p14:tracePt t="22441" x="195263" y="2184400"/>
          <p14:tracePt t="22451" x="212725" y="2447925"/>
          <p14:tracePt t="22457" x="212725" y="2686050"/>
          <p14:tracePt t="22466" x="212725" y="2914650"/>
          <p14:tracePt t="22473" x="212725" y="3144838"/>
          <p14:tracePt t="22483" x="230188" y="3355975"/>
          <p14:tracePt t="22490" x="255588" y="3552825"/>
          <p14:tracePt t="22499" x="280988" y="3738563"/>
          <p14:tracePt t="22505" x="322263" y="3883025"/>
          <p14:tracePt t="22514" x="357188" y="4011613"/>
          <p14:tracePt t="22521" x="400050" y="4130675"/>
          <p14:tracePt t="22530" x="433388" y="4249738"/>
          <p14:tracePt t="22538" x="466725" y="4333875"/>
          <p14:tracePt t="22547" x="501650" y="4427538"/>
          <p14:tracePt t="22554" x="527050" y="4495800"/>
          <p14:tracePt t="22570" x="544513" y="4546600"/>
          <p14:tracePt t="22577" x="552450" y="4579938"/>
          <p14:tracePt t="22585" x="560388" y="4597400"/>
          <p14:tracePt t="22594" x="569913" y="4614863"/>
          <p14:tracePt t="22601" x="585788" y="4640263"/>
          <p14:tracePt t="22609" x="585788" y="4648200"/>
          <p14:tracePt t="22618" x="585788" y="4657725"/>
          <p14:tracePt t="22626" x="585788" y="4665663"/>
          <p14:tracePt t="22637" x="595313" y="4683125"/>
          <p14:tracePt t="22641" x="603250" y="4699000"/>
          <p14:tracePt t="22651" x="620713" y="4724400"/>
          <p14:tracePt t="22657" x="636588" y="4759325"/>
          <p14:tracePt t="22666" x="671513" y="4827588"/>
          <p14:tracePt t="22673" x="696913" y="4903788"/>
          <p14:tracePt t="22682" x="730250" y="5005388"/>
          <p14:tracePt t="22689" x="773113" y="5167313"/>
          <p14:tracePt t="22697" x="806450" y="5311775"/>
          <p14:tracePt t="22705" x="866775" y="5438775"/>
          <p14:tracePt t="22713" x="935038" y="5591175"/>
          <p14:tracePt t="22721" x="976313" y="5710238"/>
          <p14:tracePt t="22730" x="1104900" y="5991225"/>
          <p14:tracePt t="22738" x="1138238" y="6076950"/>
          <p14:tracePt t="22746" x="1155700" y="6127750"/>
          <p14:tracePt t="22756" x="1173163" y="6169025"/>
          <p14:tracePt t="22761" x="1198563" y="6186488"/>
          <p14:tracePt t="22769" x="1223963" y="6211888"/>
          <p14:tracePt t="22778" x="1231900" y="6221413"/>
          <p14:tracePt t="22785" x="1257300" y="6229350"/>
          <p14:tracePt t="22794" x="1274763" y="6229350"/>
          <p14:tracePt t="22802" x="1290638" y="6229350"/>
          <p14:tracePt t="22809" x="1317625" y="6229350"/>
          <p14:tracePt t="22819" x="1343025" y="6229350"/>
          <p14:tracePt t="22826" x="1376363" y="6229350"/>
          <p14:tracePt t="22836" x="1393825" y="6229350"/>
          <p14:tracePt t="22842" x="1435100" y="6221413"/>
          <p14:tracePt t="22850" x="1470025" y="6221413"/>
          <p14:tracePt t="22858" x="1503363" y="6211888"/>
          <p14:tracePt t="22867" x="1538288" y="6203950"/>
          <p14:tracePt t="22873" x="1647825" y="6178550"/>
          <p14:tracePt t="22887" x="1698625" y="6161088"/>
          <p14:tracePt t="22889" x="1776413" y="6127750"/>
          <p14:tracePt t="22907" x="1835150" y="6102350"/>
          <p14:tracePt t="22913" x="1903413" y="6067425"/>
          <p14:tracePt t="22921" x="1946275" y="6049963"/>
          <p14:tracePt t="22929" x="1987550" y="6016625"/>
          <p14:tracePt t="22938" x="2005013" y="6008688"/>
          <p14:tracePt t="22945" x="2012950" y="5991225"/>
          <p14:tracePt t="22955" x="2022475" y="5983288"/>
          <p14:tracePt t="22961" x="2022475" y="5973763"/>
          <p14:tracePt t="22971" x="2022475" y="5957888"/>
          <p14:tracePt t="22977" x="2022475" y="5940425"/>
          <p14:tracePt t="22986" x="2022475" y="5932488"/>
          <p14:tracePt t="22994" x="2022475" y="5905500"/>
          <p14:tracePt t="23003" x="2022475" y="5889625"/>
          <p14:tracePt t="23010" x="2022475" y="5880100"/>
          <p14:tracePt t="23017" x="2022475" y="5872163"/>
          <p14:tracePt t="23026" x="2022475" y="5864225"/>
          <p14:tracePt t="23740" x="2030413" y="5864225"/>
          <p14:tracePt t="25394" x="2030413" y="5854700"/>
          <p14:tracePt t="26138" x="2038350" y="5854700"/>
          <p14:tracePt t="26178" x="2047875" y="5854700"/>
          <p14:tracePt t="26202" x="2055813" y="5854700"/>
          <p14:tracePt t="26210" x="2055813" y="5846763"/>
          <p14:tracePt t="26355" x="2065338" y="5846763"/>
          <p14:tracePt t="26627" x="2073275" y="5846763"/>
          <p14:tracePt t="26700" x="2081213" y="5846763"/>
          <p14:tracePt t="27650" x="2090738" y="5846763"/>
          <p14:tracePt t="28531" x="2098675" y="5846763"/>
          <p14:tracePt t="28988" x="2106613" y="5846763"/>
          <p14:tracePt t="30851" x="2106613" y="5838825"/>
          <p14:tracePt t="31098" x="2116138" y="5838825"/>
          <p14:tracePt t="31105" x="2116138" y="5829300"/>
          <p14:tracePt t="31130" x="2124075" y="5829300"/>
          <p14:tracePt t="31154" x="2132013" y="5829300"/>
          <p14:tracePt t="31170" x="2132013" y="5821363"/>
          <p14:tracePt t="31177" x="2141538" y="5821363"/>
          <p14:tracePt t="31193" x="2141538" y="5813425"/>
          <p14:tracePt t="34540" x="2149475" y="5813425"/>
          <p14:tracePt t="34546" x="2157413" y="5813425"/>
          <p14:tracePt t="34866" x="2149475" y="5813425"/>
          <p14:tracePt t="34875" x="2124075" y="5813425"/>
          <p14:tracePt t="34881" x="2090738" y="5813425"/>
          <p14:tracePt t="34890" x="2055813" y="5813425"/>
          <p14:tracePt t="34898" x="2005013" y="5803900"/>
          <p14:tracePt t="34906" x="1971675" y="5795963"/>
          <p14:tracePt t="34913" x="1946275" y="5795963"/>
          <p14:tracePt t="34922" x="1911350" y="5788025"/>
          <p14:tracePt t="34940" x="1885950" y="5778500"/>
          <p14:tracePt t="34946" x="1852613" y="5770563"/>
          <p14:tracePt t="34954" x="1817688" y="5761038"/>
          <p14:tracePt t="34961" x="1784350" y="5753100"/>
          <p14:tracePt t="34971" x="1741488" y="5745163"/>
          <p14:tracePt t="34978" x="1665288" y="5719763"/>
          <p14:tracePt t="34987" x="1579563" y="5702300"/>
          <p14:tracePt t="34994" x="1477963" y="5668963"/>
          <p14:tracePt t="35003" x="1358900" y="5616575"/>
          <p14:tracePt t="35011" x="1239838" y="5583238"/>
          <p14:tracePt t="35018" x="1112838" y="5524500"/>
          <p14:tracePt t="35026" x="976313" y="5472113"/>
          <p14:tracePt t="35034" x="866775" y="5413375"/>
          <p14:tracePt t="35044" x="747713" y="5353050"/>
          <p14:tracePt t="35049" x="484188" y="5235575"/>
          <p14:tracePt t="35058" x="382588" y="5192713"/>
          <p14:tracePt t="35066" x="296863" y="5157788"/>
          <p14:tracePt t="35075" x="187325" y="5124450"/>
          <p14:tracePt t="35082" x="76200" y="5073650"/>
          <p14:tracePt t="37250" x="942975" y="161925"/>
          <p14:tracePt t="37250" x="917575" y="322263"/>
          <p14:tracePt t="37250" x="884238" y="492125"/>
          <p14:tracePt t="37250" x="831850" y="620713"/>
          <p14:tracePt t="37250" x="773113" y="722313"/>
          <p14:tracePt t="37250" x="730250" y="798513"/>
          <p14:tracePt t="37250" x="696913" y="866775"/>
          <p14:tracePt t="37250" x="654050" y="925513"/>
          <p14:tracePt t="37250" x="646113" y="952500"/>
          <p14:tracePt t="37250" x="636588" y="985838"/>
          <p14:tracePt t="37250" x="628650" y="1019175"/>
          <p14:tracePt t="37250" x="620713" y="1062038"/>
          <p14:tracePt t="37250" x="620713" y="1104900"/>
          <p14:tracePt t="37250" x="611188" y="1163638"/>
          <p14:tracePt t="37250" x="611188" y="1241425"/>
          <p14:tracePt t="37250" x="603250" y="1300163"/>
          <p14:tracePt t="37250" x="595313" y="1385888"/>
          <p14:tracePt t="37250" x="560388" y="1477963"/>
          <p14:tracePt t="37250" x="527050" y="1546225"/>
          <p14:tracePt t="37250" x="484188" y="1639888"/>
          <p14:tracePt t="37250" x="400050" y="1716088"/>
          <p14:tracePt t="37250" x="306388" y="1793875"/>
          <p14:tracePt t="37250" x="220663" y="1860550"/>
          <p14:tracePt t="37250" x="101600" y="1903413"/>
        </p14:tracePtLst>
      </p14:laserTrace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612000" y="1559532"/>
            <a:ext cx="9726560" cy="5082568"/>
          </a:xfrm>
        </p:spPr>
        <p:txBody>
          <a:bodyPr>
            <a:normAutofit fontScale="92500" lnSpcReduction="10000"/>
          </a:bodyPr>
          <a:lstStyle/>
          <a:p>
            <a:r>
              <a:rPr kumimoji="1" lang="ja-JP" altLang="en-US" sz="3200" dirty="0"/>
              <a:t>この集団指導の資料を確認後、アンケートに回答することで、「出席」とさせていただきます。</a:t>
            </a:r>
            <a:endParaRPr kumimoji="1" lang="en-US" altLang="ja-JP" sz="3200" dirty="0"/>
          </a:p>
          <a:p>
            <a:pPr marL="0" indent="0">
              <a:buNone/>
            </a:pPr>
            <a:endParaRPr kumimoji="1" lang="en-US" altLang="ja-JP" sz="3200" dirty="0"/>
          </a:p>
          <a:p>
            <a:r>
              <a:rPr lang="ja-JP" altLang="en-US" sz="3200" dirty="0"/>
              <a:t>回答は、その事業所の管理者等責任者の方が「各事業所ごとに</a:t>
            </a:r>
            <a:r>
              <a:rPr lang="en-US" altLang="ja-JP" sz="3200" dirty="0"/>
              <a:t>1</a:t>
            </a:r>
            <a:r>
              <a:rPr lang="ja-JP" altLang="en-US" sz="3200" dirty="0"/>
              <a:t>度」いただきますようお願いします。</a:t>
            </a:r>
            <a:endParaRPr lang="en-US" altLang="ja-JP" sz="3200" dirty="0"/>
          </a:p>
          <a:p>
            <a:endParaRPr lang="en-US" altLang="ja-JP" sz="3200" dirty="0"/>
          </a:p>
          <a:p>
            <a:r>
              <a:rPr lang="ja-JP" altLang="en-US" sz="3200" dirty="0"/>
              <a:t>アンケートは、集団指導案内のメール、</a:t>
            </a:r>
            <a:r>
              <a:rPr lang="en-US" altLang="ja-JP" sz="3200" dirty="0"/>
              <a:t>HP</a:t>
            </a:r>
            <a:r>
              <a:rPr lang="ja-JP" altLang="en-US" sz="3200" dirty="0"/>
              <a:t>に記載してある</a:t>
            </a:r>
            <a:r>
              <a:rPr lang="en-US" altLang="ja-JP" sz="3200" dirty="0"/>
              <a:t>URL</a:t>
            </a:r>
            <a:r>
              <a:rPr lang="ja-JP" altLang="en-US" sz="3200" dirty="0"/>
              <a:t>から回答フォームにお進みください。</a:t>
            </a:r>
            <a:endParaRPr lang="en-US" altLang="ja-JP" sz="3200" dirty="0"/>
          </a:p>
          <a:p>
            <a:endParaRPr lang="en-US" altLang="ja-JP" sz="3200" dirty="0"/>
          </a:p>
          <a:p>
            <a:r>
              <a:rPr lang="ja-JP" altLang="en-US" sz="3200" dirty="0"/>
              <a:t>お問い合わせ　　入間市　介護保険課</a:t>
            </a:r>
            <a:endParaRPr lang="en-US" altLang="ja-JP" sz="3200" dirty="0"/>
          </a:p>
          <a:p>
            <a:pPr marL="0" indent="0">
              <a:buNone/>
            </a:pPr>
            <a:endParaRPr lang="en-US" altLang="ja-JP" sz="3200" dirty="0"/>
          </a:p>
          <a:p>
            <a:pPr marL="0" indent="0">
              <a:buNone/>
            </a:pPr>
            <a:endParaRPr kumimoji="1" lang="en-US" altLang="ja-JP" sz="3200" dirty="0"/>
          </a:p>
          <a:p>
            <a:pPr marL="0" indent="0">
              <a:buNone/>
            </a:pPr>
            <a:endParaRPr kumimoji="1" lang="en-US" altLang="ja-JP" sz="32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21</a:t>
            </a:fld>
            <a:endParaRPr kumimoji="1" lang="ja-JP" altLang="en-US"/>
          </a:p>
        </p:txBody>
      </p:sp>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p:txBody>
          <a:bodyPr/>
          <a:lstStyle/>
          <a:p>
            <a:r>
              <a:rPr lang="ja-JP" altLang="en-US" b="1" dirty="0">
                <a:solidFill>
                  <a:srgbClr val="00B050"/>
                </a:solidFill>
              </a:rPr>
              <a:t>集団指導出席確認アンケートについて</a:t>
            </a:r>
          </a:p>
        </p:txBody>
      </p:sp>
      <p:pic>
        <p:nvPicPr>
          <p:cNvPr id="2" name="オーディオ 1">
            <a:hlinkClick r:id="" action="ppaction://media"/>
            <a:extLst>
              <a:ext uri="{FF2B5EF4-FFF2-40B4-BE49-F238E27FC236}">
                <a16:creationId xmlns:a16="http://schemas.microsoft.com/office/drawing/2014/main" id="{B4E871A2-2EDC-4639-8907-7FC19CB2A80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7160616"/>
      </p:ext>
    </p:extLst>
  </p:cSld>
  <p:clrMapOvr>
    <a:masterClrMapping/>
  </p:clrMapOvr>
  <mc:AlternateContent xmlns:mc="http://schemas.openxmlformats.org/markup-compatibility/2006" xmlns:p14="http://schemas.microsoft.com/office/powerpoint/2010/main">
    <mc:Choice Requires="p14">
      <p:transition spd="slow" p14:dur="2000" advTm="41945"/>
    </mc:Choice>
    <mc:Fallback xmlns="">
      <p:transition spd="slow" advTm="419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588" x="12098338" y="339725"/>
          <p14:tracePt t="1596" x="12022138" y="339725"/>
          <p14:tracePt t="1603" x="11936413" y="322263"/>
          <p14:tracePt t="1612" x="11834813" y="314325"/>
          <p14:tracePt t="1620" x="11699875" y="306388"/>
          <p14:tracePt t="1629" x="11223625" y="271463"/>
          <p14:tracePt t="1637" x="10977563" y="238125"/>
          <p14:tracePt t="1644" x="10645775" y="203200"/>
          <p14:tracePt t="1652" x="10323513" y="169863"/>
          <p14:tracePt t="1660" x="9931400" y="136525"/>
          <p14:tracePt t="1669" x="9550400" y="93663"/>
          <p14:tracePt t="1676" x="9132888" y="58738"/>
          <p14:tracePt t="1685" x="8691563" y="17463"/>
          <p14:tracePt t="1764" x="4987925" y="50800"/>
          <p14:tracePt t="1772" x="4775200" y="85725"/>
          <p14:tracePt t="1780" x="4579938" y="111125"/>
          <p14:tracePt t="1796" x="4400550" y="119063"/>
          <p14:tracePt t="1804" x="4256088" y="144463"/>
          <p14:tracePt t="1811" x="4111625" y="169863"/>
          <p14:tracePt t="1820" x="3984625" y="195263"/>
          <p14:tracePt t="1828" x="3840163" y="230188"/>
          <p14:tracePt t="1836" x="3713163" y="263525"/>
          <p14:tracePt t="1844" x="3568700" y="314325"/>
          <p14:tracePt t="1852" x="3432175" y="365125"/>
          <p14:tracePt t="1860" x="3270250" y="400050"/>
          <p14:tracePt t="1868" x="2778125" y="544513"/>
          <p14:tracePt t="1884" x="2497138" y="603250"/>
          <p14:tracePt t="1892" x="2352675" y="628650"/>
          <p14:tracePt t="1900" x="2208213" y="646113"/>
          <p14:tracePt t="1908" x="2065338" y="671513"/>
          <p14:tracePt t="1918" x="1936750" y="696913"/>
          <p14:tracePt t="1924" x="1809750" y="704850"/>
          <p14:tracePt t="1933" x="1682750" y="730250"/>
          <p14:tracePt t="1940" x="1554163" y="765175"/>
          <p14:tracePt t="1949" x="1435100" y="790575"/>
          <p14:tracePt t="1956" x="1350963" y="808038"/>
          <p14:tracePt t="1967" x="1265238" y="833438"/>
          <p14:tracePt t="1973" x="1198563" y="849313"/>
          <p14:tracePt t="1979" x="1173163" y="858838"/>
          <p14:tracePt t="1988" x="1155700" y="866775"/>
          <p14:tracePt t="1996" x="1120775" y="866775"/>
          <p14:tracePt t="2004" x="1095375" y="874713"/>
          <p14:tracePt t="2014" x="1069975" y="884238"/>
          <p14:tracePt t="2020" x="1036638" y="892175"/>
          <p14:tracePt t="2027" x="1003300" y="900113"/>
          <p14:tracePt t="2036" x="968375" y="909638"/>
          <p14:tracePt t="2045" x="942975" y="917575"/>
          <p14:tracePt t="2052" x="909638" y="935038"/>
          <p14:tracePt t="2060" x="900113" y="942975"/>
          <p14:tracePt t="14205" x="925513" y="952500"/>
          <p14:tracePt t="14213" x="942975" y="960438"/>
          <p14:tracePt t="14221" x="950913" y="968375"/>
          <p14:tracePt t="14229" x="960438" y="985838"/>
          <p14:tracePt t="14236" x="976313" y="993775"/>
          <p14:tracePt t="14244" x="993775" y="993775"/>
          <p14:tracePt t="14261" x="1003300" y="1003300"/>
          <p14:tracePt t="14268" x="1019175" y="1019175"/>
          <p14:tracePt t="14277" x="1028700" y="1028700"/>
          <p14:tracePt t="14284" x="1036638" y="1036638"/>
          <p14:tracePt t="14300" x="1044575" y="1044575"/>
          <p14:tracePt t="14310" x="1062038" y="1054100"/>
          <p14:tracePt t="14317" x="1062038" y="1062038"/>
          <p14:tracePt t="14328" x="1079500" y="1087438"/>
          <p14:tracePt t="14332" x="1095375" y="1112838"/>
          <p14:tracePt t="14341" x="1138238" y="1163638"/>
          <p14:tracePt t="14348" x="1147763" y="1181100"/>
          <p14:tracePt t="14358" x="1163638" y="1198563"/>
          <p14:tracePt t="14364" x="1181100" y="1223963"/>
          <p14:tracePt t="14373" x="1198563" y="1241425"/>
          <p14:tracePt t="14380" x="1231900" y="1274763"/>
          <p14:tracePt t="14390" x="1274763" y="1308100"/>
          <p14:tracePt t="14396" x="1325563" y="1368425"/>
          <p14:tracePt t="14404" x="1376363" y="1419225"/>
          <p14:tracePt t="14412" x="1409700" y="1452563"/>
          <p14:tracePt t="14421" x="1452563" y="1495425"/>
          <p14:tracePt t="14427" x="1477963" y="1530350"/>
          <p14:tracePt t="14437" x="1495425" y="1555750"/>
          <p14:tracePt t="14444" x="1512888" y="1589088"/>
          <p14:tracePt t="14452" x="1528763" y="1622425"/>
          <p14:tracePt t="14460" x="1546225" y="1674813"/>
          <p14:tracePt t="14470" x="1571625" y="1733550"/>
          <p14:tracePt t="14476" x="1579563" y="1801813"/>
          <p14:tracePt t="14484" x="1589088" y="1878013"/>
          <p14:tracePt t="14492" x="1597025" y="1954213"/>
          <p14:tracePt t="14500" x="1597025" y="2022475"/>
          <p14:tracePt t="14507" x="1614488" y="2082800"/>
          <p14:tracePt t="14515" x="1614488" y="2141538"/>
          <p14:tracePt t="14525" x="1606550" y="2200275"/>
          <p14:tracePt t="14532" x="1606550" y="2243138"/>
          <p14:tracePt t="14541" x="1606550" y="2278063"/>
          <p14:tracePt t="14547" x="1606550" y="2303463"/>
          <p14:tracePt t="14556" x="1606550" y="2319338"/>
          <p14:tracePt t="14564" x="1606550" y="2328863"/>
          <p14:tracePt t="14572" x="1606550" y="2336800"/>
          <p14:tracePt t="14588" x="1606550" y="2344738"/>
          <p14:tracePt t="14750" x="1606550" y="2336800"/>
          <p14:tracePt t="14757" x="1606550" y="2328863"/>
          <p14:tracePt t="14772" x="1606550" y="2319338"/>
          <p14:tracePt t="14868" x="1614488" y="2319338"/>
          <p14:tracePt t="15837" x="1614488" y="2328863"/>
          <p14:tracePt t="15844" x="1614488" y="2336800"/>
          <p14:tracePt t="15860" x="1614488" y="2344738"/>
          <p14:tracePt t="15876" x="1614488" y="2354263"/>
          <p14:tracePt t="15884" x="1614488" y="2362200"/>
          <p14:tracePt t="15908" x="1614488" y="2379663"/>
          <p14:tracePt t="15917" x="1614488" y="2387600"/>
          <p14:tracePt t="15927" x="1614488" y="2405063"/>
          <p14:tracePt t="15932" x="1622425" y="2430463"/>
          <p14:tracePt t="15940" x="1631950" y="2447925"/>
          <p14:tracePt t="15947" x="1639888" y="2481263"/>
          <p14:tracePt t="15956" x="1647825" y="2516188"/>
          <p14:tracePt t="15974" x="1647825" y="2574925"/>
          <p14:tracePt t="15981" x="1657350" y="2643188"/>
          <p14:tracePt t="15989" x="1673225" y="2719388"/>
          <p14:tracePt t="15997" x="1682750" y="2820988"/>
          <p14:tracePt t="16004" x="1716088" y="2906713"/>
          <p14:tracePt t="16012" x="1749425" y="3000375"/>
          <p14:tracePt t="16021" x="1784350" y="3084513"/>
          <p14:tracePt t="16028" x="1817688" y="3178175"/>
          <p14:tracePt t="16036" x="1852613" y="3263900"/>
          <p14:tracePt t="16046" x="1878013" y="3340100"/>
          <p14:tracePt t="16052" x="1946275" y="3492500"/>
          <p14:tracePt t="16060" x="1962150" y="3568700"/>
          <p14:tracePt t="16068" x="1971675" y="3611563"/>
          <p14:tracePt t="16077" x="1971675" y="3671888"/>
          <p14:tracePt t="16084" x="1971675" y="3705225"/>
          <p14:tracePt t="16092" x="1971675" y="3748088"/>
          <p14:tracePt t="16100" x="1971675" y="3781425"/>
          <p14:tracePt t="16107" x="1971675" y="3798888"/>
          <p14:tracePt t="16116" x="1971675" y="3816350"/>
          <p14:tracePt t="16125" x="1962150" y="3832225"/>
          <p14:tracePt t="16133" x="1946275" y="3841750"/>
          <p14:tracePt t="16141" x="1936750" y="3841750"/>
          <p14:tracePt t="16149" x="1936750" y="3849688"/>
          <p14:tracePt t="16286" x="1928813" y="3849688"/>
          <p14:tracePt t="16292" x="1911350" y="3841750"/>
          <p14:tracePt t="16307" x="1893888" y="3832225"/>
          <p14:tracePt t="16316" x="1878013" y="3816350"/>
          <p14:tracePt t="16324" x="1852613" y="3816350"/>
          <p14:tracePt t="16332" x="1817688" y="3798888"/>
          <p14:tracePt t="16342" x="1784350" y="3781425"/>
          <p14:tracePt t="16347" x="1733550" y="3748088"/>
          <p14:tracePt t="16357" x="1698625" y="3730625"/>
          <p14:tracePt t="16363" x="1673225" y="3713163"/>
          <p14:tracePt t="16371" x="1657350" y="3705225"/>
          <p14:tracePt t="16380" x="1639888" y="3687763"/>
          <p14:tracePt t="16404" x="1631950" y="3679825"/>
          <p14:tracePt t="16420" x="1631950" y="3671888"/>
          <p14:tracePt t="20212" x="1639888" y="3671888"/>
          <p14:tracePt t="20268" x="1647825" y="3671888"/>
          <p14:tracePt t="20277" x="1657350" y="3679825"/>
          <p14:tracePt t="20452" x="1665288" y="3679825"/>
          <p14:tracePt t="20476" x="1673225" y="3679825"/>
          <p14:tracePt t="20556" x="1682750" y="3679825"/>
          <p14:tracePt t="20572" x="1690688" y="3679825"/>
          <p14:tracePt t="20757" x="1698625" y="3679825"/>
          <p14:tracePt t="20884" x="1698625" y="3687763"/>
          <p14:tracePt t="22300" x="1708150" y="3687763"/>
          <p14:tracePt t="22323" x="1716088" y="3687763"/>
          <p14:tracePt t="22741" x="1724025" y="3687763"/>
          <p14:tracePt t="22836" x="1724025" y="3697288"/>
          <p14:tracePt t="22844" x="1733550" y="3697288"/>
          <p14:tracePt t="22852" x="1733550" y="3705225"/>
          <p14:tracePt t="22860" x="1741488" y="3705225"/>
          <p14:tracePt t="22948" x="1749425" y="3705225"/>
          <p14:tracePt t="22955" x="1758950" y="3705225"/>
          <p14:tracePt t="22980" x="1766888" y="3705225"/>
          <p14:tracePt t="22996" x="1776413" y="3705225"/>
          <p14:tracePt t="24668" x="1784350" y="3705225"/>
          <p14:tracePt t="24796" x="1784350" y="3713163"/>
          <p14:tracePt t="24852" x="1784350" y="3722688"/>
          <p14:tracePt t="24871" x="1792288" y="3730625"/>
          <p14:tracePt t="24876" x="1792288" y="3738563"/>
          <p14:tracePt t="24884" x="1801813" y="3748088"/>
          <p14:tracePt t="24900" x="1801813" y="3756025"/>
          <p14:tracePt t="25772" x="1801813" y="3763963"/>
          <p14:tracePt t="26036" x="1809750" y="3773488"/>
          <p14:tracePt t="26052" x="1817688" y="3790950"/>
          <p14:tracePt t="26060" x="1817688" y="3798888"/>
          <p14:tracePt t="26068" x="1827213" y="3806825"/>
          <p14:tracePt t="26078" x="1835150" y="3824288"/>
          <p14:tracePt t="26085" x="1835150" y="3832225"/>
          <p14:tracePt t="26093" x="1852613" y="3849688"/>
          <p14:tracePt t="26101" x="1860550" y="3875088"/>
          <p14:tracePt t="26108" x="1878013" y="3892550"/>
          <p14:tracePt t="26119" x="1903413" y="3935413"/>
          <p14:tracePt t="26124" x="1911350" y="3951288"/>
          <p14:tracePt t="26132" x="1920875" y="3968750"/>
          <p14:tracePt t="26141" x="1936750" y="3976688"/>
          <p14:tracePt t="26148" x="1936750" y="3994150"/>
          <p14:tracePt t="26155" x="1954213" y="4019550"/>
          <p14:tracePt t="26165" x="1962150" y="4044950"/>
          <p14:tracePt t="26172" x="1979613" y="4062413"/>
          <p14:tracePt t="26180" x="1997075" y="4095750"/>
          <p14:tracePt t="26188" x="2030413" y="4146550"/>
          <p14:tracePt t="26196" x="2081213" y="4197350"/>
          <p14:tracePt t="26204" x="2132013" y="4283075"/>
          <p14:tracePt t="26212" x="2192338" y="4341813"/>
          <p14:tracePt t="26220" x="2243138" y="4419600"/>
          <p14:tracePt t="26228" x="2301875" y="4486275"/>
          <p14:tracePt t="26244" x="2370138" y="4564063"/>
          <p14:tracePt t="26253" x="2420938" y="4630738"/>
          <p14:tracePt t="26260" x="2489200" y="4708525"/>
          <p14:tracePt t="26269" x="2557463" y="4802188"/>
          <p14:tracePt t="26276" x="2600325" y="4894263"/>
          <p14:tracePt t="26284" x="2659063" y="4997450"/>
          <p14:tracePt t="26292" x="2719388" y="5091113"/>
          <p14:tracePt t="26302" x="2760663" y="5175250"/>
          <p14:tracePt t="26308" x="2820988" y="5260975"/>
          <p14:tracePt t="26317" x="2863850" y="5319713"/>
          <p14:tracePt t="26324" x="2879725" y="5370513"/>
          <p14:tracePt t="26334" x="2897188" y="5395913"/>
          <p14:tracePt t="26340" x="2905125" y="5405438"/>
          <p14:tracePt t="26349" x="2914650" y="5413375"/>
          <p14:tracePt t="26357" x="2914650" y="5421313"/>
          <p14:tracePt t="26420" x="2905125" y="5421313"/>
          <p14:tracePt t="26428" x="2897188" y="5421313"/>
          <p14:tracePt t="26435" x="2889250" y="5421313"/>
          <p14:tracePt t="26444" x="2871788" y="5421313"/>
          <p14:tracePt t="26451" x="2846388" y="5421313"/>
          <p14:tracePt t="26460" x="2820988" y="5421313"/>
          <p14:tracePt t="26468" x="2778125" y="5421313"/>
          <p14:tracePt t="26476" x="2744788" y="5421313"/>
          <p14:tracePt t="26485" x="2693988" y="5421313"/>
          <p14:tracePt t="26492" x="2616200" y="5413375"/>
          <p14:tracePt t="26503" x="2532063" y="5405438"/>
          <p14:tracePt t="26508" x="2430463" y="5380038"/>
          <p14:tracePt t="26517" x="2327275" y="5362575"/>
          <p14:tracePt t="26524" x="2217738" y="5345113"/>
          <p14:tracePt t="26536" x="2098675" y="5327650"/>
          <p14:tracePt t="26539" x="1997075" y="5311775"/>
          <p14:tracePt t="26548" x="1911350" y="5294313"/>
          <p14:tracePt t="26555" x="1835150" y="5276850"/>
          <p14:tracePt t="26564" x="1792288" y="5268913"/>
          <p14:tracePt t="26572" x="1758950" y="5260975"/>
          <p14:tracePt t="26588" x="1733550" y="5260975"/>
          <p14:tracePt t="26877" x="1741488" y="5260975"/>
          <p14:tracePt t="26892" x="1749425" y="5260975"/>
          <p14:tracePt t="26909" x="1758950" y="5260975"/>
          <p14:tracePt t="26933" x="1766888" y="5260975"/>
          <p14:tracePt t="26940" x="1776413" y="5268913"/>
          <p14:tracePt t="26948" x="1784350" y="5276850"/>
          <p14:tracePt t="26956" x="1792288" y="5276850"/>
          <p14:tracePt t="26966" x="1817688" y="5286375"/>
          <p14:tracePt t="26972" x="1827213" y="5294313"/>
          <p14:tracePt t="26980" x="1835150" y="5302250"/>
          <p14:tracePt t="29813" x="1843088" y="5302250"/>
          <p14:tracePt t="29837" x="1843088" y="5311775"/>
          <p14:tracePt t="30741" x="1852613" y="5319713"/>
          <p14:tracePt t="31198" x="1852613" y="5327650"/>
          <p14:tracePt t="31205" x="1860550" y="5327650"/>
          <p14:tracePt t="31212" x="1885950" y="5327650"/>
          <p14:tracePt t="31220" x="1903413" y="5337175"/>
          <p14:tracePt t="31230" x="1928813" y="5345113"/>
          <p14:tracePt t="31236" x="1946275" y="5353050"/>
          <p14:tracePt t="31244" x="1971675" y="5362575"/>
          <p14:tracePt t="31252" x="2005013" y="5362575"/>
          <p14:tracePt t="31260" x="2065338" y="5362575"/>
          <p14:tracePt t="31267" x="2116138" y="5362575"/>
          <p14:tracePt t="31276" x="2157413" y="5370513"/>
          <p14:tracePt t="31284" x="2225675" y="5370513"/>
          <p14:tracePt t="31292" x="2286000" y="5380038"/>
          <p14:tracePt t="31300" x="2362200" y="5380038"/>
          <p14:tracePt t="31308" x="2438400" y="5387975"/>
          <p14:tracePt t="31316" x="2489200" y="5387975"/>
          <p14:tracePt t="31324" x="2549525" y="5405438"/>
          <p14:tracePt t="31332" x="2608263" y="5413375"/>
          <p14:tracePt t="31339" x="2651125" y="5413375"/>
          <p14:tracePt t="31347" x="2701925" y="5421313"/>
          <p14:tracePt t="31355" x="2744788" y="5421313"/>
          <p14:tracePt t="31365" x="2803525" y="5421313"/>
          <p14:tracePt t="31373" x="2871788" y="5421313"/>
          <p14:tracePt t="31382" x="2947988" y="5421313"/>
          <p14:tracePt t="31398" x="3033713" y="5430838"/>
          <p14:tracePt t="31404" x="3117850" y="5438775"/>
          <p14:tracePt t="31413" x="3219450" y="5438775"/>
          <p14:tracePt t="31420" x="3305175" y="5456238"/>
          <p14:tracePt t="31429" x="3389313" y="5456238"/>
          <p14:tracePt t="31436" x="3475038" y="5464175"/>
          <p14:tracePt t="31444" x="3525838" y="5472113"/>
          <p14:tracePt t="31452" x="3568700" y="5481638"/>
          <p14:tracePt t="31461" x="3586163" y="5481638"/>
          <p14:tracePt t="31468" x="3602038" y="5481638"/>
          <p14:tracePt t="31477" x="3611563" y="5481638"/>
          <p14:tracePt t="31484" x="3619500" y="5481638"/>
          <p14:tracePt t="31493" x="3644900" y="5489575"/>
          <p14:tracePt t="31500" x="3662363" y="5489575"/>
          <p14:tracePt t="31509" x="3678238" y="5489575"/>
          <p14:tracePt t="31516" x="3703638" y="5497513"/>
          <p14:tracePt t="31525" x="3729038" y="5497513"/>
          <p14:tracePt t="31532" x="3738563" y="5497513"/>
          <p14:tracePt t="31542" x="3756025" y="5497513"/>
          <p14:tracePt t="31548" x="3763963" y="5507038"/>
          <p14:tracePt t="32278" x="3781425" y="5507038"/>
          <p14:tracePt t="32285" x="3797300" y="5507038"/>
          <p14:tracePt t="32293" x="3822700" y="5514975"/>
          <p14:tracePt t="32300" x="3873500" y="5532438"/>
          <p14:tracePt t="32310" x="3916363" y="5532438"/>
          <p14:tracePt t="32316" x="3951288" y="5532438"/>
          <p14:tracePt t="32324" x="4078288" y="5557838"/>
          <p14:tracePt t="32332" x="4121150" y="5557838"/>
          <p14:tracePt t="32341" x="4171950" y="5565775"/>
          <p14:tracePt t="32347" x="4214813" y="5565775"/>
          <p14:tracePt t="32356" x="4240213" y="5565775"/>
          <p14:tracePt t="32365" x="4273550" y="5565775"/>
          <p14:tracePt t="32372" x="4316413" y="5575300"/>
          <p14:tracePt t="32382" x="4349750" y="5575300"/>
          <p14:tracePt t="32388" x="4392613" y="5583238"/>
          <p14:tracePt t="32398" x="4451350" y="5583238"/>
          <p14:tracePt t="32404" x="4519613" y="5583238"/>
          <p14:tracePt t="32420" x="4579938" y="5583238"/>
          <p14:tracePt t="32431" x="4638675" y="5583238"/>
          <p14:tracePt t="32436" x="4699000" y="5583238"/>
          <p14:tracePt t="32445" x="4757738" y="5583238"/>
          <p14:tracePt t="32452" x="4783138" y="5583238"/>
          <p14:tracePt t="32460" x="4818063" y="5583238"/>
          <p14:tracePt t="32468" x="4851400" y="5583238"/>
          <p14:tracePt t="32477" x="4868863" y="5583238"/>
          <p14:tracePt t="32483" x="4894263" y="5583238"/>
          <p14:tracePt t="32492" x="4910138" y="5583238"/>
          <p14:tracePt t="32500" x="4927600" y="5583238"/>
          <p14:tracePt t="32508" x="4945063" y="5583238"/>
          <p14:tracePt t="32515" x="4953000" y="5583238"/>
          <p14:tracePt t="32524" x="4962525" y="5583238"/>
          <p14:tracePt t="32531" x="4970463" y="5583238"/>
          <p14:tracePt t="32548" x="4978400" y="5583238"/>
          <p14:tracePt t="32564" x="4987925" y="5583238"/>
          <p14:tracePt t="32589" x="4995863" y="5583238"/>
          <p14:tracePt t="34613" x="5013325" y="5583238"/>
          <p14:tracePt t="34621" x="5029200" y="5591175"/>
          <p14:tracePt t="34630" x="5046663" y="5591175"/>
          <p14:tracePt t="34636" x="5064125" y="5591175"/>
          <p14:tracePt t="34644" x="5072063" y="5591175"/>
          <p14:tracePt t="34652" x="5080000" y="5600700"/>
          <p14:tracePt t="34661" x="5097463" y="5600700"/>
          <p14:tracePt t="34668" x="5106988" y="5600700"/>
          <p14:tracePt t="34684" x="5114925" y="5600700"/>
          <p14:tracePt t="34692" x="5132388" y="5600700"/>
          <p14:tracePt t="34700" x="5140325" y="5600700"/>
          <p14:tracePt t="34708" x="5157788" y="5608638"/>
          <p14:tracePt t="34716" x="5183188" y="5608638"/>
          <p14:tracePt t="34724" x="5208588" y="5616575"/>
          <p14:tracePt t="34732" x="5241925" y="5616575"/>
          <p14:tracePt t="34740" x="5284788" y="5626100"/>
          <p14:tracePt t="34748" x="5318125" y="5626100"/>
          <p14:tracePt t="34758" x="5353050" y="5626100"/>
          <p14:tracePt t="34764" x="5378450" y="5626100"/>
          <p14:tracePt t="34773" x="5411788" y="5626100"/>
          <p14:tracePt t="34780" x="5429250" y="5626100"/>
          <p14:tracePt t="34789" x="5454650" y="5626100"/>
          <p14:tracePt t="34805" x="5472113" y="5626100"/>
          <p14:tracePt t="34821" x="5487988" y="5626100"/>
          <p14:tracePt t="34837" x="5505450" y="5626100"/>
          <p14:tracePt t="34847" x="5522913" y="5634038"/>
          <p14:tracePt t="34853" x="5556250" y="5634038"/>
          <p14:tracePt t="34860" x="5667375" y="5651500"/>
          <p14:tracePt t="34883" x="5776913" y="5676900"/>
          <p14:tracePt t="34884" x="5802313" y="5676900"/>
          <p14:tracePt t="34892" x="5837238" y="5684838"/>
          <p14:tracePt t="34900" x="5862638" y="5684838"/>
          <p14:tracePt t="34909" x="5880100" y="5684838"/>
          <p14:tracePt t="34925" x="5895975" y="5684838"/>
          <p14:tracePt t="34932" x="5913438" y="5694363"/>
          <p14:tracePt t="34948" x="5930900" y="5702300"/>
          <p14:tracePt t="34956" x="5956300" y="5702300"/>
          <p14:tracePt t="34964" x="5972175" y="5710238"/>
          <p14:tracePt t="34973" x="6007100" y="5710238"/>
          <p14:tracePt t="34980" x="6040438" y="5710238"/>
          <p14:tracePt t="34989" x="6065838" y="5710238"/>
          <p14:tracePt t="34997" x="6100763" y="5710238"/>
          <p14:tracePt t="35005" x="6126163" y="5710238"/>
          <p14:tracePt t="35014" x="6134100" y="5710238"/>
          <p14:tracePt t="35021" x="6142038" y="5710238"/>
          <p14:tracePt t="35029" x="6151563" y="5710238"/>
          <p14:tracePt t="35037" x="6159500" y="5710238"/>
          <p14:tracePt t="36677" x="6142038" y="5710238"/>
          <p14:tracePt t="36685" x="6116638" y="5710238"/>
          <p14:tracePt t="36693" x="6083300" y="5710238"/>
          <p14:tracePt t="36700" x="6040438" y="5710238"/>
          <p14:tracePt t="36709" x="5989638" y="5702300"/>
          <p14:tracePt t="36716" x="5972175" y="5694363"/>
          <p14:tracePt t="36724" x="5946775" y="5694363"/>
          <p14:tracePt t="36732" x="5930900" y="5694363"/>
          <p14:tracePt t="36740" x="5905500" y="5694363"/>
          <p14:tracePt t="36747" x="5870575" y="5694363"/>
          <p14:tracePt t="36757" x="5761038" y="5694363"/>
          <p14:tracePt t="36764" x="5683250" y="5694363"/>
          <p14:tracePt t="36771" x="5599113" y="5694363"/>
          <p14:tracePt t="36780" x="5505450" y="5684838"/>
          <p14:tracePt t="36788" x="5368925" y="5659438"/>
          <p14:tracePt t="36797" x="5233988" y="5634038"/>
          <p14:tracePt t="36804" x="5072063" y="5608638"/>
          <p14:tracePt t="36812" x="4876800" y="5565775"/>
          <p14:tracePt t="36820" x="4630738" y="5540375"/>
          <p14:tracePt t="36829" x="4375150" y="5489575"/>
          <p14:tracePt t="36836" x="4070350" y="5438775"/>
          <p14:tracePt t="36845" x="3763963" y="5387975"/>
          <p14:tracePt t="36853" x="3432175" y="5337175"/>
          <p14:tracePt t="36862" x="3067050" y="5276850"/>
          <p14:tracePt t="36882" x="2301875" y="5132388"/>
          <p14:tracePt t="36894" x="1971675" y="5081588"/>
          <p14:tracePt t="36899" x="1631950" y="5005388"/>
          <p14:tracePt t="36908" x="1350963" y="4937125"/>
          <p14:tracePt t="36915" x="1087438" y="4878388"/>
          <p14:tracePt t="36925" x="823913" y="4792663"/>
          <p14:tracePt t="36932" x="628650" y="4733925"/>
          <p14:tracePt t="36941" x="441325" y="4665663"/>
          <p14:tracePt t="36947" x="288925" y="4614863"/>
          <p14:tracePt t="36956" x="161925" y="4572000"/>
          <p14:tracePt t="36964" x="25400" y="4513263"/>
        </p14:tracePtLst>
      </p14:laserTrace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22</a:t>
            </a:fld>
            <a:endParaRPr kumimoji="1" lang="ja-JP" altLang="en-US"/>
          </a:p>
        </p:txBody>
      </p:sp>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a:xfrm>
            <a:off x="2820732" y="2662460"/>
            <a:ext cx="8911687" cy="1280890"/>
          </a:xfrm>
        </p:spPr>
        <p:txBody>
          <a:bodyPr/>
          <a:lstStyle/>
          <a:p>
            <a:r>
              <a:rPr lang="ja-JP" altLang="en-US" b="1" dirty="0">
                <a:solidFill>
                  <a:srgbClr val="00B050"/>
                </a:solidFill>
              </a:rPr>
              <a:t>ご視聴ありがとうございました。</a:t>
            </a:r>
          </a:p>
        </p:txBody>
      </p:sp>
      <p:pic>
        <p:nvPicPr>
          <p:cNvPr id="5" name="オーディオ 4">
            <a:hlinkClick r:id="" action="ppaction://media"/>
            <a:extLst>
              <a:ext uri="{FF2B5EF4-FFF2-40B4-BE49-F238E27FC236}">
                <a16:creationId xmlns:a16="http://schemas.microsoft.com/office/drawing/2014/main" id="{292E602C-78BD-43FA-A37C-B68EFE9C1D1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059302185"/>
      </p:ext>
    </p:extLst>
  </p:cSld>
  <p:clrMapOvr>
    <a:masterClrMapping/>
  </p:clrMapOvr>
  <mc:AlternateContent xmlns:mc="http://schemas.openxmlformats.org/markup-compatibility/2006" xmlns:p14="http://schemas.microsoft.com/office/powerpoint/2010/main">
    <mc:Choice Requires="p14">
      <p:transition spd="slow" p14:dur="2000" advTm="11791"/>
    </mc:Choice>
    <mc:Fallback xmlns="">
      <p:transition spd="slow" advTm="117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84D006-8438-410B-BDB2-E458F70328BC}"/>
              </a:ext>
            </a:extLst>
          </p:cNvPr>
          <p:cNvSpPr>
            <a:spLocks noGrp="1"/>
          </p:cNvSpPr>
          <p:nvPr>
            <p:ph type="title"/>
          </p:nvPr>
        </p:nvSpPr>
        <p:spPr>
          <a:xfrm>
            <a:off x="1391478" y="275686"/>
            <a:ext cx="9626117" cy="877221"/>
          </a:xfrm>
        </p:spPr>
        <p:txBody>
          <a:bodyPr/>
          <a:lstStyle/>
          <a:p>
            <a:r>
              <a:rPr lang="ja-JP" altLang="en-US" dirty="0"/>
              <a:t>看護小規模多機能型居宅介護支援</a:t>
            </a:r>
            <a:endParaRPr kumimoji="1" lang="ja-JP" altLang="en-US" dirty="0"/>
          </a:p>
        </p:txBody>
      </p:sp>
      <p:sp>
        <p:nvSpPr>
          <p:cNvPr id="4" name="スライド番号プレースホルダー 3">
            <a:extLst>
              <a:ext uri="{FF2B5EF4-FFF2-40B4-BE49-F238E27FC236}">
                <a16:creationId xmlns:a16="http://schemas.microsoft.com/office/drawing/2014/main" id="{703123A5-97E5-4DE0-8780-9BB06FAA8334}"/>
              </a:ext>
            </a:extLst>
          </p:cNvPr>
          <p:cNvSpPr>
            <a:spLocks noGrp="1"/>
          </p:cNvSpPr>
          <p:nvPr>
            <p:ph type="sldNum" sz="quarter" idx="12"/>
          </p:nvPr>
        </p:nvSpPr>
        <p:spPr>
          <a:xfrm>
            <a:off x="541619" y="857807"/>
            <a:ext cx="779767" cy="365125"/>
          </a:xfrm>
        </p:spPr>
        <p:txBody>
          <a:bodyPr/>
          <a:lstStyle/>
          <a:p>
            <a:fld id="{C9C2AF26-EAE5-4B8E-BB8F-2062AE9C7BE0}" type="slidenum">
              <a:rPr kumimoji="1" lang="ja-JP" altLang="en-US" smtClean="0"/>
              <a:t>3</a:t>
            </a:fld>
            <a:endParaRPr kumimoji="1" lang="ja-JP" altLang="en-US"/>
          </a:p>
        </p:txBody>
      </p:sp>
      <p:sp>
        <p:nvSpPr>
          <p:cNvPr id="8" name="Rectangle 2">
            <a:extLst>
              <a:ext uri="{FF2B5EF4-FFF2-40B4-BE49-F238E27FC236}">
                <a16:creationId xmlns:a16="http://schemas.microsoft.com/office/drawing/2014/main" id="{33215EFC-0A18-4698-BA9C-9B4D726F0B7A}"/>
              </a:ext>
            </a:extLst>
          </p:cNvPr>
          <p:cNvSpPr>
            <a:spLocks noChangeArrowheads="1"/>
          </p:cNvSpPr>
          <p:nvPr/>
        </p:nvSpPr>
        <p:spPr bwMode="auto">
          <a:xfrm>
            <a:off x="-4604181" y="36592"/>
            <a:ext cx="20146958" cy="314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400" b="0" i="0" u="none" strike="noStrike" cap="none" normalizeH="0" baseline="0">
                <a:ln>
                  <a:noFill/>
                </a:ln>
                <a:solidFill>
                  <a:schemeClr val="tx1"/>
                </a:solidFill>
                <a:effectLst/>
                <a:latin typeface="BIZ UDP明朝 Medium" panose="02020500000000000000" pitchFamily="18" charset="-128"/>
                <a:ea typeface="BIZ UDP明朝 Medium" panose="02020500000000000000" pitchFamily="18" charset="-128"/>
                <a:cs typeface="Times New Roman" panose="02020603050405020304" pitchFamily="18" charset="0"/>
              </a:rPr>
              <a:t>地域密着型通所介護</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9" name="テキスト ボックス 8">
            <a:extLst>
              <a:ext uri="{FF2B5EF4-FFF2-40B4-BE49-F238E27FC236}">
                <a16:creationId xmlns:a16="http://schemas.microsoft.com/office/drawing/2014/main" id="{F0F18737-820B-4905-8A19-86494E6F8BC9}"/>
              </a:ext>
            </a:extLst>
          </p:cNvPr>
          <p:cNvSpPr txBox="1"/>
          <p:nvPr/>
        </p:nvSpPr>
        <p:spPr>
          <a:xfrm>
            <a:off x="8587409" y="275686"/>
            <a:ext cx="3604591" cy="369332"/>
          </a:xfrm>
          <a:prstGeom prst="rect">
            <a:avLst/>
          </a:prstGeom>
          <a:solidFill>
            <a:srgbClr val="E78712"/>
          </a:solidFill>
          <a:ln>
            <a:solidFill>
              <a:srgbClr val="E78712"/>
            </a:solidFill>
          </a:ln>
        </p:spPr>
        <p:txBody>
          <a:bodyPr wrap="square" rtlCol="0">
            <a:spAutoFit/>
          </a:bodyPr>
          <a:lstStyle/>
          <a:p>
            <a:r>
              <a:rPr kumimoji="1" lang="ja-JP" altLang="en-US" dirty="0">
                <a:solidFill>
                  <a:srgbClr val="FFFFFF"/>
                </a:solidFill>
                <a:latin typeface="HGSｺﾞｼｯｸE" panose="020B0900000000000000" pitchFamily="50" charset="-128"/>
                <a:ea typeface="HGSｺﾞｼｯｸE" panose="020B0900000000000000" pitchFamily="50" charset="-128"/>
              </a:rPr>
              <a:t>算定要件の見直しのあった加算</a:t>
            </a:r>
          </a:p>
        </p:txBody>
      </p:sp>
      <p:graphicFrame>
        <p:nvGraphicFramePr>
          <p:cNvPr id="6" name="コンテンツ プレースホルダー 5">
            <a:extLst>
              <a:ext uri="{FF2B5EF4-FFF2-40B4-BE49-F238E27FC236}">
                <a16:creationId xmlns:a16="http://schemas.microsoft.com/office/drawing/2014/main" id="{75309B4E-E932-475B-A57A-47BF3583A687}"/>
              </a:ext>
            </a:extLst>
          </p:cNvPr>
          <p:cNvGraphicFramePr>
            <a:graphicFrameLocks noGrp="1"/>
          </p:cNvGraphicFramePr>
          <p:nvPr>
            <p:ph idx="1"/>
          </p:nvPr>
        </p:nvGraphicFramePr>
        <p:xfrm>
          <a:off x="1644857" y="1013791"/>
          <a:ext cx="10005523" cy="5294092"/>
        </p:xfrm>
        <a:graphic>
          <a:graphicData uri="http://schemas.openxmlformats.org/drawingml/2006/table">
            <a:tbl>
              <a:tblPr firstRow="1" firstCol="1" bandRow="1">
                <a:tableStyleId>{5C22544A-7EE6-4342-B048-85BDC9FD1C3A}</a:tableStyleId>
              </a:tblPr>
              <a:tblGrid>
                <a:gridCol w="2969632">
                  <a:extLst>
                    <a:ext uri="{9D8B030D-6E8A-4147-A177-3AD203B41FA5}">
                      <a16:colId xmlns:a16="http://schemas.microsoft.com/office/drawing/2014/main" val="3182999854"/>
                    </a:ext>
                  </a:extLst>
                </a:gridCol>
                <a:gridCol w="7035891">
                  <a:extLst>
                    <a:ext uri="{9D8B030D-6E8A-4147-A177-3AD203B41FA5}">
                      <a16:colId xmlns:a16="http://schemas.microsoft.com/office/drawing/2014/main" val="648472066"/>
                    </a:ext>
                  </a:extLst>
                </a:gridCol>
              </a:tblGrid>
              <a:tr h="526774">
                <a:tc>
                  <a:txBody>
                    <a:bodyPr/>
                    <a:lstStyle/>
                    <a:p>
                      <a:pPr algn="ctr">
                        <a:lnSpc>
                          <a:spcPct val="100000"/>
                        </a:lnSpc>
                      </a:pPr>
                      <a:r>
                        <a:rPr lang="ja-JP" sz="1800" kern="100" dirty="0">
                          <a:effectLst/>
                        </a:rPr>
                        <a:t>加算名</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nchor="ctr"/>
                </a:tc>
                <a:tc>
                  <a:txBody>
                    <a:bodyPr/>
                    <a:lstStyle/>
                    <a:p>
                      <a:pPr algn="ctr">
                        <a:lnSpc>
                          <a:spcPct val="100000"/>
                        </a:lnSpc>
                      </a:pPr>
                      <a:r>
                        <a:rPr lang="ja-JP" sz="1800" kern="100">
                          <a:effectLst/>
                        </a:rPr>
                        <a:t>変更事項（概略　主なもの）</a:t>
                      </a:r>
                      <a:endParaRPr lang="ja-JP" sz="18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nchor="ctr"/>
                </a:tc>
                <a:extLst>
                  <a:ext uri="{0D108BD9-81ED-4DB2-BD59-A6C34878D82A}">
                    <a16:rowId xmlns:a16="http://schemas.microsoft.com/office/drawing/2014/main" val="437158399"/>
                  </a:ext>
                </a:extLst>
              </a:tr>
              <a:tr h="457235">
                <a:tc>
                  <a:txBody>
                    <a:bodyPr/>
                    <a:lstStyle/>
                    <a:p>
                      <a:pPr algn="just">
                        <a:lnSpc>
                          <a:spcPct val="100000"/>
                        </a:lnSpc>
                      </a:pPr>
                      <a:r>
                        <a:rPr lang="ja-JP" sz="1600" kern="100" dirty="0">
                          <a:effectLst/>
                        </a:rPr>
                        <a:t>総合マネジメント体制強化加算（短期利用除く）</a:t>
                      </a:r>
                      <a:endParaRPr lang="ja-JP" sz="1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nchor="ctr"/>
                </a:tc>
                <a:tc>
                  <a:txBody>
                    <a:bodyPr/>
                    <a:lstStyle/>
                    <a:p>
                      <a:pPr algn="just">
                        <a:lnSpc>
                          <a:spcPct val="100000"/>
                        </a:lnSpc>
                      </a:pPr>
                      <a:r>
                        <a:rPr lang="ja-JP" sz="1600" kern="100">
                          <a:effectLst/>
                        </a:rPr>
                        <a:t>加算区分ⅠとⅡの区分に見直し、Ⅰの算定要件に地域共生社会の実現に資する取組（地域住民等への相談や連携など）を追加。</a:t>
                      </a:r>
                      <a:endParaRPr lang="ja-JP" sz="16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tc>
                <a:extLst>
                  <a:ext uri="{0D108BD9-81ED-4DB2-BD59-A6C34878D82A}">
                    <a16:rowId xmlns:a16="http://schemas.microsoft.com/office/drawing/2014/main" val="1630943991"/>
                  </a:ext>
                </a:extLst>
              </a:tr>
              <a:tr h="690009">
                <a:tc>
                  <a:txBody>
                    <a:bodyPr/>
                    <a:lstStyle/>
                    <a:p>
                      <a:pPr algn="just">
                        <a:lnSpc>
                          <a:spcPct val="100000"/>
                        </a:lnSpc>
                      </a:pPr>
                      <a:r>
                        <a:rPr lang="ja-JP" sz="1600" kern="100" dirty="0">
                          <a:effectLst/>
                        </a:rPr>
                        <a:t>緊急時訪問看護加算（短期利用除く）</a:t>
                      </a:r>
                      <a:endParaRPr lang="ja-JP" sz="1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nchor="ctr"/>
                </a:tc>
                <a:tc>
                  <a:txBody>
                    <a:bodyPr/>
                    <a:lstStyle/>
                    <a:p>
                      <a:pPr algn="just">
                        <a:lnSpc>
                          <a:spcPct val="100000"/>
                        </a:lnSpc>
                      </a:pPr>
                      <a:r>
                        <a:rPr lang="ja-JP" sz="1600" kern="100" dirty="0">
                          <a:effectLst/>
                        </a:rPr>
                        <a:t>名称を「緊急時対応加算」に変更</a:t>
                      </a:r>
                    </a:p>
                    <a:p>
                      <a:pPr algn="just">
                        <a:lnSpc>
                          <a:spcPct val="100000"/>
                        </a:lnSpc>
                      </a:pPr>
                      <a:r>
                        <a:rPr lang="ja-JP" sz="1600" kern="100" dirty="0">
                          <a:effectLst/>
                        </a:rPr>
                        <a:t>緊急時の宿泊サービスを必要に応じて提供する体制を評価する要件を追加。</a:t>
                      </a:r>
                      <a:endParaRPr lang="ja-JP" sz="1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tc>
                <a:extLst>
                  <a:ext uri="{0D108BD9-81ED-4DB2-BD59-A6C34878D82A}">
                    <a16:rowId xmlns:a16="http://schemas.microsoft.com/office/drawing/2014/main" val="3352866751"/>
                  </a:ext>
                </a:extLst>
              </a:tr>
              <a:tr h="690009">
                <a:tc>
                  <a:txBody>
                    <a:bodyPr/>
                    <a:lstStyle/>
                    <a:p>
                      <a:pPr algn="just">
                        <a:lnSpc>
                          <a:spcPct val="100000"/>
                        </a:lnSpc>
                      </a:pPr>
                      <a:r>
                        <a:rPr lang="ja-JP" sz="1600" kern="100">
                          <a:effectLst/>
                        </a:rPr>
                        <a:t>ターミナルケア加算（短期利用除く）</a:t>
                      </a:r>
                      <a:endParaRPr lang="ja-JP" sz="16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nchor="ctr"/>
                </a:tc>
                <a:tc>
                  <a:txBody>
                    <a:bodyPr/>
                    <a:lstStyle/>
                    <a:p>
                      <a:pPr algn="just">
                        <a:lnSpc>
                          <a:spcPct val="100000"/>
                        </a:lnSpc>
                      </a:pPr>
                      <a:r>
                        <a:rPr lang="ja-JP" sz="1600" kern="100" dirty="0">
                          <a:effectLst/>
                        </a:rPr>
                        <a:t>介護保険の訪問看護等におけるターミナルケアの内容が医療保険におけるターミナルケアと同様であることを踏まえ、単位の見直しを行う。（</a:t>
                      </a:r>
                      <a:r>
                        <a:rPr lang="en-US" sz="1600" kern="100" dirty="0">
                          <a:effectLst/>
                        </a:rPr>
                        <a:t>2,000</a:t>
                      </a:r>
                      <a:r>
                        <a:rPr lang="ja-JP" sz="1600" kern="100" dirty="0">
                          <a:effectLst/>
                        </a:rPr>
                        <a:t>単位→</a:t>
                      </a:r>
                      <a:r>
                        <a:rPr lang="en-US" sz="1600" kern="100" dirty="0">
                          <a:effectLst/>
                        </a:rPr>
                        <a:t>2,500</a:t>
                      </a:r>
                      <a:r>
                        <a:rPr lang="ja-JP" sz="1600" kern="100" dirty="0">
                          <a:effectLst/>
                        </a:rPr>
                        <a:t>単位）</a:t>
                      </a:r>
                      <a:endParaRPr lang="ja-JP" sz="1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tc>
                <a:extLst>
                  <a:ext uri="{0D108BD9-81ED-4DB2-BD59-A6C34878D82A}">
                    <a16:rowId xmlns:a16="http://schemas.microsoft.com/office/drawing/2014/main" val="2349967362"/>
                  </a:ext>
                </a:extLst>
              </a:tr>
              <a:tr h="690009">
                <a:tc>
                  <a:txBody>
                    <a:bodyPr/>
                    <a:lstStyle/>
                    <a:p>
                      <a:pPr algn="just">
                        <a:lnSpc>
                          <a:spcPct val="100000"/>
                        </a:lnSpc>
                      </a:pPr>
                      <a:r>
                        <a:rPr lang="ja-JP" sz="1600" kern="100" dirty="0">
                          <a:effectLst/>
                        </a:rPr>
                        <a:t>認知症加算（短期利用除く）</a:t>
                      </a:r>
                      <a:endParaRPr lang="ja-JP" sz="1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nchor="ctr"/>
                </a:tc>
                <a:tc>
                  <a:txBody>
                    <a:bodyPr/>
                    <a:lstStyle/>
                    <a:p>
                      <a:pPr algn="just">
                        <a:lnSpc>
                          <a:spcPct val="100000"/>
                        </a:lnSpc>
                      </a:pPr>
                      <a:r>
                        <a:rPr lang="ja-JP" sz="1600" kern="100">
                          <a:effectLst/>
                        </a:rPr>
                        <a:t>加算区分を現行のⅠ・ⅡからⅠ～Ⅳの区分に見直し、新たに認知症ケアに関する専門的研修修了者の配置や認知症ケアの指導、研修等の実施を評価する新たな区分を設ける。</a:t>
                      </a:r>
                      <a:endParaRPr lang="ja-JP" sz="16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tc>
                <a:extLst>
                  <a:ext uri="{0D108BD9-81ED-4DB2-BD59-A6C34878D82A}">
                    <a16:rowId xmlns:a16="http://schemas.microsoft.com/office/drawing/2014/main" val="1288909183"/>
                  </a:ext>
                </a:extLst>
              </a:tr>
              <a:tr h="460534">
                <a:tc>
                  <a:txBody>
                    <a:bodyPr/>
                    <a:lstStyle/>
                    <a:p>
                      <a:pPr algn="just">
                        <a:lnSpc>
                          <a:spcPct val="100000"/>
                        </a:lnSpc>
                      </a:pPr>
                      <a:r>
                        <a:rPr lang="ja-JP" sz="1600" kern="100">
                          <a:effectLst/>
                        </a:rPr>
                        <a:t>科学的介護推進体制加算</a:t>
                      </a:r>
                      <a:endParaRPr lang="ja-JP" sz="16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nchor="ctr"/>
                </a:tc>
                <a:tc>
                  <a:txBody>
                    <a:bodyPr/>
                    <a:lstStyle/>
                    <a:p>
                      <a:pPr algn="just">
                        <a:lnSpc>
                          <a:spcPct val="100000"/>
                        </a:lnSpc>
                      </a:pPr>
                      <a:r>
                        <a:rPr lang="ja-JP" sz="1600" kern="100" dirty="0">
                          <a:effectLst/>
                        </a:rPr>
                        <a:t>ＬＩＦＥへのデータの提出頻度を少なくとも「６月に１回」から「３月に１回」に見直し。</a:t>
                      </a:r>
                      <a:endParaRPr lang="ja-JP" sz="1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tc>
                <a:extLst>
                  <a:ext uri="{0D108BD9-81ED-4DB2-BD59-A6C34878D82A}">
                    <a16:rowId xmlns:a16="http://schemas.microsoft.com/office/drawing/2014/main" val="2671161289"/>
                  </a:ext>
                </a:extLst>
              </a:tr>
              <a:tr h="1151229">
                <a:tc>
                  <a:txBody>
                    <a:bodyPr/>
                    <a:lstStyle/>
                    <a:p>
                      <a:pPr algn="just">
                        <a:lnSpc>
                          <a:spcPct val="100000"/>
                        </a:lnSpc>
                      </a:pPr>
                      <a:r>
                        <a:rPr lang="ja-JP" sz="1600" kern="100">
                          <a:effectLst/>
                        </a:rPr>
                        <a:t>排泄支援加算</a:t>
                      </a:r>
                      <a:endParaRPr lang="ja-JP" sz="1600" kern="1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nchor="ctr"/>
                </a:tc>
                <a:tc>
                  <a:txBody>
                    <a:bodyPr/>
                    <a:lstStyle/>
                    <a:p>
                      <a:pPr algn="just">
                        <a:lnSpc>
                          <a:spcPct val="100000"/>
                        </a:lnSpc>
                      </a:pPr>
                      <a:r>
                        <a:rPr lang="ja-JP" sz="1600" kern="100" dirty="0">
                          <a:effectLst/>
                        </a:rPr>
                        <a:t>・Ⅰについて　</a:t>
                      </a:r>
                      <a:r>
                        <a:rPr lang="ja-JP" altLang="en-US" sz="1600" kern="100" dirty="0">
                          <a:effectLst/>
                        </a:rPr>
                        <a:t>　</a:t>
                      </a:r>
                      <a:r>
                        <a:rPr lang="ja-JP" sz="1600" kern="100" dirty="0">
                          <a:effectLst/>
                        </a:rPr>
                        <a:t>看護師による評価を少なくとも「</a:t>
                      </a:r>
                      <a:r>
                        <a:rPr lang="en-US" sz="1600" kern="100" dirty="0">
                          <a:effectLst/>
                        </a:rPr>
                        <a:t>6</a:t>
                      </a:r>
                      <a:r>
                        <a:rPr lang="ja-JP" sz="1600" kern="100" dirty="0">
                          <a:effectLst/>
                        </a:rPr>
                        <a:t>か月に</a:t>
                      </a:r>
                      <a:r>
                        <a:rPr lang="en-US" sz="1600" kern="100" dirty="0">
                          <a:effectLst/>
                        </a:rPr>
                        <a:t>1</a:t>
                      </a:r>
                      <a:r>
                        <a:rPr lang="ja-JP" sz="1600" kern="100" dirty="0">
                          <a:effectLst/>
                        </a:rPr>
                        <a:t>回」から「</a:t>
                      </a:r>
                      <a:r>
                        <a:rPr lang="en-US" sz="1600" kern="100" dirty="0">
                          <a:effectLst/>
                        </a:rPr>
                        <a:t>3</a:t>
                      </a:r>
                      <a:r>
                        <a:rPr lang="ja-JP" sz="1600" kern="100" dirty="0">
                          <a:effectLst/>
                        </a:rPr>
                        <a:t>か月に</a:t>
                      </a:r>
                      <a:r>
                        <a:rPr lang="en-US" sz="1600" kern="100" dirty="0">
                          <a:effectLst/>
                        </a:rPr>
                        <a:t>1</a:t>
                      </a:r>
                      <a:r>
                        <a:rPr lang="ja-JP" sz="1600" kern="100" dirty="0">
                          <a:effectLst/>
                        </a:rPr>
                        <a:t>回」に見直し。</a:t>
                      </a:r>
                    </a:p>
                    <a:p>
                      <a:pPr algn="just">
                        <a:lnSpc>
                          <a:spcPct val="100000"/>
                        </a:lnSpc>
                      </a:pPr>
                      <a:r>
                        <a:rPr lang="ja-JP" sz="1600" kern="100" dirty="0">
                          <a:effectLst/>
                        </a:rPr>
                        <a:t>・Ⅱ、Ⅲについて</a:t>
                      </a:r>
                      <a:r>
                        <a:rPr lang="ja-JP" altLang="en-US" sz="1600" kern="100" dirty="0">
                          <a:effectLst/>
                        </a:rPr>
                        <a:t>　　</a:t>
                      </a:r>
                      <a:r>
                        <a:rPr lang="ja-JP" sz="1600" kern="100" dirty="0">
                          <a:effectLst/>
                        </a:rPr>
                        <a:t>排泄状態の改善等についての評価に加え、尿道カテーテルの抜去についての評価も新たに追加。</a:t>
                      </a:r>
                      <a:endParaRPr lang="ja-JP" sz="1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tc>
                <a:extLst>
                  <a:ext uri="{0D108BD9-81ED-4DB2-BD59-A6C34878D82A}">
                    <a16:rowId xmlns:a16="http://schemas.microsoft.com/office/drawing/2014/main" val="4007550125"/>
                  </a:ext>
                </a:extLst>
              </a:tr>
              <a:tr h="460534">
                <a:tc>
                  <a:txBody>
                    <a:bodyPr/>
                    <a:lstStyle/>
                    <a:p>
                      <a:pPr algn="just">
                        <a:lnSpc>
                          <a:spcPct val="100000"/>
                        </a:lnSpc>
                      </a:pPr>
                      <a:r>
                        <a:rPr lang="ja-JP" sz="1600" kern="100" dirty="0">
                          <a:effectLst/>
                        </a:rPr>
                        <a:t>褥瘡マネジメント加算</a:t>
                      </a:r>
                      <a:endParaRPr lang="ja-JP" sz="1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nchor="ctr"/>
                </a:tc>
                <a:tc>
                  <a:txBody>
                    <a:bodyPr/>
                    <a:lstStyle/>
                    <a:p>
                      <a:pPr algn="just">
                        <a:lnSpc>
                          <a:spcPct val="100000"/>
                        </a:lnSpc>
                      </a:pPr>
                      <a:r>
                        <a:rPr lang="ja-JP" sz="1600" kern="100" dirty="0">
                          <a:effectLst/>
                        </a:rPr>
                        <a:t>利用開始時にすでに発生していた褥瘡が治癒したことについても評価を行う。</a:t>
                      </a:r>
                      <a:endParaRPr lang="ja-JP" sz="1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4392" marR="64392" marT="0" marB="0"/>
                </a:tc>
                <a:extLst>
                  <a:ext uri="{0D108BD9-81ED-4DB2-BD59-A6C34878D82A}">
                    <a16:rowId xmlns:a16="http://schemas.microsoft.com/office/drawing/2014/main" val="2719721203"/>
                  </a:ext>
                </a:extLst>
              </a:tr>
            </a:tbl>
          </a:graphicData>
        </a:graphic>
      </p:graphicFrame>
      <p:pic>
        <p:nvPicPr>
          <p:cNvPr id="5" name="オーディオ 4">
            <a:hlinkClick r:id="" action="ppaction://media"/>
            <a:extLst>
              <a:ext uri="{FF2B5EF4-FFF2-40B4-BE49-F238E27FC236}">
                <a16:creationId xmlns:a16="http://schemas.microsoft.com/office/drawing/2014/main" id="{1B0F8A5B-6120-45E0-B2E1-FA740E2938E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238841039"/>
      </p:ext>
    </p:extLst>
  </p:cSld>
  <p:clrMapOvr>
    <a:masterClrMapping/>
  </p:clrMapOvr>
  <mc:AlternateContent xmlns:mc="http://schemas.openxmlformats.org/markup-compatibility/2006" xmlns:p14="http://schemas.microsoft.com/office/powerpoint/2010/main">
    <mc:Choice Requires="p14">
      <p:transition spd="slow" p14:dur="2000" advTm="63702"/>
    </mc:Choice>
    <mc:Fallback xmlns="">
      <p:transition spd="slow" advTm="637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3A86A75C-4F4B-4683-9AE1-C65F6400EC91}">
      <p14:laserTraceLst xmlns:p14="http://schemas.microsoft.com/office/powerpoint/2010/main">
        <p14:tracePtLst>
          <p14:tracePt t="843" x="12106275" y="773113"/>
          <p14:tracePt t="851" x="12047538" y="620713"/>
          <p14:tracePt t="859" x="11961813" y="450850"/>
          <p14:tracePt t="873" x="11903075" y="331788"/>
          <p14:tracePt t="874" x="11818938" y="212725"/>
          <p14:tracePt t="884" x="11741150" y="111125"/>
          <p14:tracePt t="893" x="11657013" y="17463"/>
          <p14:tracePt t="1459" x="5267325" y="76200"/>
          <p14:tracePt t="1467" x="5259388" y="101600"/>
          <p14:tracePt t="1476" x="5249863" y="152400"/>
          <p14:tracePt t="1483" x="5249863" y="169863"/>
          <p14:tracePt t="1491" x="5249863" y="187325"/>
          <p14:tracePt t="1499" x="5241925" y="195263"/>
          <p14:tracePt t="1731" x="5173663" y="177800"/>
          <p14:tracePt t="1739" x="5097463" y="152400"/>
          <p14:tracePt t="1747" x="5046663" y="144463"/>
          <p14:tracePt t="1754" x="4978400" y="136525"/>
          <p14:tracePt t="1763" x="4859338" y="127000"/>
          <p14:tracePt t="1779" x="4724400" y="111125"/>
          <p14:tracePt t="1787" x="4537075" y="85725"/>
          <p14:tracePt t="1795" x="4265613" y="50800"/>
          <p14:tracePt t="1804" x="3967163" y="17463"/>
          <p14:tracePt t="2068" x="917575" y="42863"/>
          <p14:tracePt t="2075" x="935038" y="85725"/>
          <p14:tracePt t="2083" x="968375" y="161925"/>
          <p14:tracePt t="2091" x="993775" y="230188"/>
          <p14:tracePt t="2099" x="1028700" y="288925"/>
          <p14:tracePt t="2106" x="1044575" y="339725"/>
          <p14:tracePt t="2123" x="1069975" y="382588"/>
          <p14:tracePt t="2131" x="1079500" y="407988"/>
          <p14:tracePt t="2138" x="1087438" y="425450"/>
          <p14:tracePt t="2147" x="1095375" y="433388"/>
          <p14:tracePt t="2156" x="1095375" y="441325"/>
          <p14:tracePt t="3667" x="1120775" y="441325"/>
          <p14:tracePt t="3675" x="1181100" y="441325"/>
          <p14:tracePt t="3683" x="1249363" y="441325"/>
          <p14:tracePt t="3691" x="1308100" y="441325"/>
          <p14:tracePt t="3700" x="1368425" y="450850"/>
          <p14:tracePt t="3707" x="1427163" y="450850"/>
          <p14:tracePt t="3714" x="1487488" y="466725"/>
          <p14:tracePt t="3722" x="1546225" y="476250"/>
          <p14:tracePt t="3731" x="1606550" y="484188"/>
          <p14:tracePt t="3739" x="1665288" y="484188"/>
          <p14:tracePt t="3747" x="1708150" y="492125"/>
          <p14:tracePt t="3754" x="1749425" y="492125"/>
          <p14:tracePt t="3763" x="1792288" y="492125"/>
          <p14:tracePt t="3771" x="1835150" y="492125"/>
          <p14:tracePt t="3779" x="1920875" y="492125"/>
          <p14:tracePt t="3788" x="1954213" y="492125"/>
          <p14:tracePt t="3795" x="1987550" y="492125"/>
          <p14:tracePt t="3803" x="2012950" y="492125"/>
          <p14:tracePt t="3811" x="2038350" y="492125"/>
          <p14:tracePt t="3821" x="2065338" y="492125"/>
          <p14:tracePt t="3827" x="2098675" y="492125"/>
          <p14:tracePt t="3838" x="2132013" y="492125"/>
          <p14:tracePt t="3852" x="2157413" y="492125"/>
          <p14:tracePt t="3859" x="2192338" y="492125"/>
          <p14:tracePt t="3869" x="2235200" y="492125"/>
          <p14:tracePt t="3888" x="2336800" y="492125"/>
          <p14:tracePt t="3892" x="2395538" y="492125"/>
          <p14:tracePt t="3899" x="2438400" y="492125"/>
          <p14:tracePt t="3907" x="2481263" y="501650"/>
          <p14:tracePt t="3915" x="2524125" y="501650"/>
          <p14:tracePt t="3924" x="2574925" y="501650"/>
          <p14:tracePt t="3932" x="2600325" y="501650"/>
          <p14:tracePt t="3939" x="2633663" y="501650"/>
          <p14:tracePt t="3947" x="2668588" y="501650"/>
          <p14:tracePt t="3954" x="2684463" y="501650"/>
          <p14:tracePt t="3963" x="2701925" y="501650"/>
          <p14:tracePt t="3971" x="2719388" y="501650"/>
          <p14:tracePt t="3980" x="2735263" y="501650"/>
          <p14:tracePt t="3987" x="2760663" y="501650"/>
          <p14:tracePt t="3995" x="2786063" y="501650"/>
          <p14:tracePt t="4003" x="2811463" y="501650"/>
          <p14:tracePt t="4011" x="2871788" y="509588"/>
          <p14:tracePt t="4020" x="2998788" y="519113"/>
          <p14:tracePt t="4028" x="3059113" y="534988"/>
          <p14:tracePt t="4035" x="3117850" y="544513"/>
          <p14:tracePt t="4043" x="3178175" y="552450"/>
          <p14:tracePt t="4053" x="3236913" y="560388"/>
          <p14:tracePt t="4059" x="3279775" y="569913"/>
          <p14:tracePt t="4070" x="3330575" y="577850"/>
          <p14:tracePt t="4075" x="3363913" y="577850"/>
          <p14:tracePt t="4083" x="3389313" y="585788"/>
          <p14:tracePt t="4091" x="3414713" y="595313"/>
          <p14:tracePt t="4100" x="3432175" y="595313"/>
          <p14:tracePt t="4107" x="3441700" y="595313"/>
          <p14:tracePt t="4115" x="3457575" y="603250"/>
          <p14:tracePt t="4123" x="3475038" y="603250"/>
          <p14:tracePt t="4139" x="3482975" y="603250"/>
          <p14:tracePt t="4147" x="3492500" y="603250"/>
          <p14:tracePt t="4997" x="3500438" y="603250"/>
          <p14:tracePt t="5004" x="3525838" y="603250"/>
          <p14:tracePt t="5011" x="3551238" y="603250"/>
          <p14:tracePt t="5019" x="3568700" y="611188"/>
          <p14:tracePt t="5037" x="3611563" y="611188"/>
          <p14:tracePt t="5044" x="3636963" y="611188"/>
          <p14:tracePt t="5054" x="3670300" y="611188"/>
          <p14:tracePt t="5060" x="3703638" y="611188"/>
          <p14:tracePt t="5069" x="3746500" y="611188"/>
          <p14:tracePt t="5075" x="3789363" y="611188"/>
          <p14:tracePt t="5085" x="3832225" y="611188"/>
          <p14:tracePt t="5091" x="3951288" y="620713"/>
          <p14:tracePt t="5100" x="3992563" y="620713"/>
          <p14:tracePt t="5107" x="4052888" y="620713"/>
          <p14:tracePt t="5115" x="4103688" y="620713"/>
          <p14:tracePt t="5124" x="4179888" y="620713"/>
          <p14:tracePt t="5131" x="4265613" y="620713"/>
          <p14:tracePt t="5140" x="4359275" y="620713"/>
          <p14:tracePt t="5147" x="4443413" y="620713"/>
          <p14:tracePt t="5156" x="4545013" y="620713"/>
          <p14:tracePt t="5163" x="4630738" y="620713"/>
          <p14:tracePt t="5171" x="4732338" y="620713"/>
          <p14:tracePt t="5179" x="4800600" y="620713"/>
          <p14:tracePt t="5187" x="4876800" y="620713"/>
          <p14:tracePt t="5195" x="4945063" y="620713"/>
          <p14:tracePt t="5203" x="5003800" y="620713"/>
          <p14:tracePt t="5211" x="5064125" y="620713"/>
          <p14:tracePt t="5227" x="5122863" y="620713"/>
          <p14:tracePt t="5235" x="5173663" y="620713"/>
          <p14:tracePt t="5243" x="5233988" y="620713"/>
          <p14:tracePt t="5252" x="5292725" y="620713"/>
          <p14:tracePt t="5259" x="5353050" y="628650"/>
          <p14:tracePt t="5271" x="5429250" y="628650"/>
          <p14:tracePt t="5275" x="5487988" y="646113"/>
          <p14:tracePt t="5285" x="5556250" y="646113"/>
          <p14:tracePt t="5291" x="5657850" y="654050"/>
          <p14:tracePt t="5303" x="5743575" y="663575"/>
          <p14:tracePt t="5307" x="5845175" y="671513"/>
          <p14:tracePt t="5318" x="5946775" y="688975"/>
          <p14:tracePt t="5323" x="6184900" y="714375"/>
          <p14:tracePt t="5331" x="6286500" y="739775"/>
          <p14:tracePt t="5338" x="6389688" y="755650"/>
          <p14:tracePt t="5348" x="6491288" y="781050"/>
          <p14:tracePt t="5355" x="6600825" y="808038"/>
          <p14:tracePt t="5365" x="6719888" y="833438"/>
          <p14:tracePt t="5373" x="6838950" y="849313"/>
          <p14:tracePt t="5379" x="6967538" y="866775"/>
          <p14:tracePt t="5387" x="7077075" y="866775"/>
          <p14:tracePt t="5394" x="7178675" y="866775"/>
          <p14:tracePt t="5402" x="7272338" y="866775"/>
          <p14:tracePt t="5411" x="7358063" y="866775"/>
          <p14:tracePt t="5419" x="7434263" y="866775"/>
          <p14:tracePt t="5427" x="7502525" y="866775"/>
          <p14:tracePt t="5435" x="7586663" y="866775"/>
          <p14:tracePt t="5443" x="7654925" y="866775"/>
          <p14:tracePt t="5452" x="7748588" y="866775"/>
          <p14:tracePt t="5459" x="7832725" y="866775"/>
          <p14:tracePt t="5468" x="7926388" y="874713"/>
          <p14:tracePt t="5475" x="8029575" y="874713"/>
          <p14:tracePt t="5485" x="8131175" y="884238"/>
          <p14:tracePt t="5491" x="8240713" y="884238"/>
          <p14:tracePt t="5501" x="8343900" y="884238"/>
          <p14:tracePt t="5507" x="8428038" y="884238"/>
          <p14:tracePt t="5516" x="8513763" y="884238"/>
          <p14:tracePt t="5523" x="8597900" y="884238"/>
          <p14:tracePt t="5531" x="8683625" y="884238"/>
          <p14:tracePt t="5539" x="8894763" y="884238"/>
          <p14:tracePt t="5555" x="8980488" y="884238"/>
          <p14:tracePt t="5563" x="9082088" y="884238"/>
          <p14:tracePt t="5571" x="9167813" y="884238"/>
          <p14:tracePt t="5579" x="9236075" y="884238"/>
          <p14:tracePt t="5587" x="9320213" y="884238"/>
          <p14:tracePt t="5596" x="9413875" y="884238"/>
          <p14:tracePt t="5604" x="9482138" y="884238"/>
          <p14:tracePt t="5611" x="9540875" y="884238"/>
          <p14:tracePt t="5619" x="9601200" y="884238"/>
          <p14:tracePt t="5628" x="9642475" y="884238"/>
          <p14:tracePt t="5636" x="9685338" y="884238"/>
          <p14:tracePt t="5644" x="9728200" y="884238"/>
          <p14:tracePt t="5652" x="9761538" y="884238"/>
          <p14:tracePt t="5659" x="9796463" y="884238"/>
          <p14:tracePt t="5669" x="9812338" y="884238"/>
          <p14:tracePt t="5675" x="9847263" y="884238"/>
          <p14:tracePt t="5685" x="9880600" y="884238"/>
          <p14:tracePt t="5691" x="9915525" y="884238"/>
          <p14:tracePt t="5699" x="9948863" y="884238"/>
          <p14:tracePt t="5707" x="9983788" y="884238"/>
          <p14:tracePt t="5715" x="10042525" y="874713"/>
          <p14:tracePt t="5723" x="10085388" y="874713"/>
          <p14:tracePt t="5732" x="10126663" y="874713"/>
          <p14:tracePt t="5739" x="10169525" y="874713"/>
          <p14:tracePt t="5747" x="10204450" y="874713"/>
          <p14:tracePt t="5755" x="10237788" y="874713"/>
          <p14:tracePt t="5764" x="10298113" y="866775"/>
          <p14:tracePt t="5772" x="10323513" y="866775"/>
          <p14:tracePt t="5779" x="10356850" y="866775"/>
          <p14:tracePt t="5787" x="10382250" y="866775"/>
          <p14:tracePt t="5795" x="10415588" y="866775"/>
          <p14:tracePt t="5803" x="10450513" y="866775"/>
          <p14:tracePt t="5811" x="10509250" y="866775"/>
          <p14:tracePt t="5819" x="10552113" y="866775"/>
          <p14:tracePt t="5827" x="10602913" y="866775"/>
          <p14:tracePt t="5837" x="10663238" y="866775"/>
          <p14:tracePt t="5843" x="10704513" y="866775"/>
          <p14:tracePt t="5852" x="10739438" y="866775"/>
          <p14:tracePt t="5859" x="10772775" y="866775"/>
          <p14:tracePt t="5868" x="10807700" y="866775"/>
          <p14:tracePt t="5887" x="10823575" y="866775"/>
          <p14:tracePt t="5891" x="10848975" y="866775"/>
          <p14:tracePt t="5902" x="10866438" y="866775"/>
          <p14:tracePt t="5907" x="10883900" y="866775"/>
          <p14:tracePt t="5920" x="10917238" y="866775"/>
          <p14:tracePt t="5923" x="10942638" y="874713"/>
          <p14:tracePt t="5931" x="10985500" y="874713"/>
          <p14:tracePt t="5939" x="11018838" y="884238"/>
          <p14:tracePt t="5947" x="11044238" y="884238"/>
          <p14:tracePt t="5955" x="11071225" y="884238"/>
          <p14:tracePt t="5963" x="11096625" y="884238"/>
          <p14:tracePt t="5971" x="11104563" y="884238"/>
          <p14:tracePt t="5979" x="11122025" y="884238"/>
          <p14:tracePt t="5987" x="11129963" y="884238"/>
          <p14:tracePt t="6003" x="11137900" y="892175"/>
          <p14:tracePt t="6011" x="11155363" y="892175"/>
          <p14:tracePt t="6019" x="11180763" y="892175"/>
          <p14:tracePt t="6027" x="11198225" y="892175"/>
          <p14:tracePt t="6035" x="11231563" y="892175"/>
          <p14:tracePt t="6043" x="11274425" y="900113"/>
          <p14:tracePt t="6052" x="11307763" y="900113"/>
          <p14:tracePt t="6060" x="11342688" y="900113"/>
          <p14:tracePt t="6069" x="11360150" y="900113"/>
          <p14:tracePt t="6075" x="11385550" y="900113"/>
          <p14:tracePt t="6086" x="11393488" y="900113"/>
          <p14:tracePt t="6091" x="11410950" y="900113"/>
          <p14:tracePt t="6103" x="11426825" y="900113"/>
          <p14:tracePt t="6107" x="11436350" y="900113"/>
          <p14:tracePt t="6117" x="11461750" y="900113"/>
          <p14:tracePt t="6123" x="11477625" y="900113"/>
          <p14:tracePt t="6132" x="11503025" y="900113"/>
          <p14:tracePt t="6139" x="11537950" y="900113"/>
          <p14:tracePt t="6150" x="11571288" y="900113"/>
          <p14:tracePt t="6155" x="11614150" y="900113"/>
          <p14:tracePt t="6165" x="11647488" y="900113"/>
          <p14:tracePt t="6171" x="11690350" y="900113"/>
          <p14:tracePt t="6180" x="11715750" y="900113"/>
          <p14:tracePt t="6188" x="11741150" y="900113"/>
          <p14:tracePt t="6195" x="11758613" y="900113"/>
          <p14:tracePt t="6203" x="11766550" y="900113"/>
          <p14:tracePt t="6212" x="11776075" y="900113"/>
          <p14:tracePt t="6251" x="11784013" y="900113"/>
          <p14:tracePt t="6771" x="11766550" y="900113"/>
          <p14:tracePt t="6780" x="11741150" y="900113"/>
          <p14:tracePt t="6787" x="11733213" y="900113"/>
          <p14:tracePt t="6795" x="11715750" y="900113"/>
          <p14:tracePt t="6803" x="11707813" y="900113"/>
          <p14:tracePt t="6811" x="11690350" y="900113"/>
          <p14:tracePt t="6819" x="11682413" y="900113"/>
          <p14:tracePt t="6852" x="11674475" y="900113"/>
          <p14:tracePt t="6860" x="11657013" y="900113"/>
          <p14:tracePt t="6870" x="11647488" y="900113"/>
          <p14:tracePt t="6887" x="11622088" y="900113"/>
          <p14:tracePt t="6891" x="11606213" y="892175"/>
          <p14:tracePt t="6904" x="11580813" y="892175"/>
          <p14:tracePt t="6907" x="11571288" y="892175"/>
          <p14:tracePt t="6915" x="11545888" y="892175"/>
          <p14:tracePt t="6933" x="11530013" y="892175"/>
          <p14:tracePt t="6939" x="11495088" y="884238"/>
          <p14:tracePt t="6951" x="11469688" y="874713"/>
          <p14:tracePt t="6956" x="11418888" y="866775"/>
          <p14:tracePt t="6963" x="11360150" y="858838"/>
          <p14:tracePt t="6971" x="11274425" y="841375"/>
          <p14:tracePt t="6980" x="11172825" y="808038"/>
          <p14:tracePt t="6987" x="11028363" y="790575"/>
          <p14:tracePt t="6996" x="10866438" y="747713"/>
          <p14:tracePt t="7003" x="10637838" y="688975"/>
          <p14:tracePt t="7011" x="10348913" y="620713"/>
          <p14:tracePt t="7019" x="10042525" y="552450"/>
          <p14:tracePt t="7029" x="9736138" y="501650"/>
          <p14:tracePt t="7035" x="9396413" y="425450"/>
          <p14:tracePt t="7043" x="9056688" y="374650"/>
          <p14:tracePt t="7051" x="8240713" y="288925"/>
          <p14:tracePt t="7059" x="7969250" y="255588"/>
          <p14:tracePt t="7068" x="7705725" y="238125"/>
          <p14:tracePt t="7076" x="7502525" y="238125"/>
          <p14:tracePt t="7083" x="7213600" y="238125"/>
          <p14:tracePt t="7091" x="6950075" y="238125"/>
          <p14:tracePt t="7101" x="6635750" y="238125"/>
          <p14:tracePt t="7107" x="6286500" y="238125"/>
          <p14:tracePt t="7115" x="5913438" y="238125"/>
          <p14:tracePt t="7124" x="5505450" y="238125"/>
          <p14:tracePt t="7133" x="5132388" y="238125"/>
          <p14:tracePt t="7139" x="4724400" y="238125"/>
          <p14:tracePt t="7147" x="4349750" y="238125"/>
          <p14:tracePt t="7155" x="4010025" y="238125"/>
          <p14:tracePt t="7163" x="3721100" y="238125"/>
          <p14:tracePt t="7172" x="3441700" y="263525"/>
          <p14:tracePt t="7179" x="3194050" y="288925"/>
          <p14:tracePt t="7189" x="2955925" y="322263"/>
          <p14:tracePt t="7196" x="2752725" y="365125"/>
          <p14:tracePt t="7203" x="2557463" y="407988"/>
          <p14:tracePt t="7211" x="2413000" y="441325"/>
          <p14:tracePt t="7219" x="2268538" y="476250"/>
          <p14:tracePt t="7227" x="2124075" y="527050"/>
          <p14:tracePt t="7235" x="1997075" y="560388"/>
          <p14:tracePt t="7243" x="1852613" y="611188"/>
          <p14:tracePt t="7252" x="1733550" y="663575"/>
          <p14:tracePt t="7260" x="1614488" y="704850"/>
          <p14:tracePt t="7276" x="1487488" y="755650"/>
          <p14:tracePt t="7284" x="1206500" y="858838"/>
          <p14:tracePt t="7291" x="1130300" y="900113"/>
          <p14:tracePt t="7300" x="1062038" y="952500"/>
          <p14:tracePt t="7307" x="1028700" y="977900"/>
          <p14:tracePt t="7318" x="976313" y="1019175"/>
          <p14:tracePt t="7324" x="950913" y="1036638"/>
          <p14:tracePt t="7331" x="925513" y="1062038"/>
          <p14:tracePt t="7339" x="900113" y="1087438"/>
          <p14:tracePt t="7347" x="884238" y="1112838"/>
          <p14:tracePt t="7355" x="858838" y="1147763"/>
          <p14:tracePt t="7363" x="849313" y="1173163"/>
          <p14:tracePt t="7371" x="823913" y="1206500"/>
          <p14:tracePt t="7379" x="815975" y="1241425"/>
          <p14:tracePt t="7387" x="798513" y="1274763"/>
          <p14:tracePt t="7395" x="781050" y="1325563"/>
          <p14:tracePt t="7403" x="773113" y="1350963"/>
          <p14:tracePt t="7411" x="773113" y="1376363"/>
          <p14:tracePt t="7419" x="765175" y="1401763"/>
          <p14:tracePt t="7427" x="755650" y="1427163"/>
          <p14:tracePt t="7435" x="755650" y="1444625"/>
          <p14:tracePt t="7443" x="755650" y="1470025"/>
          <p14:tracePt t="7452" x="755650" y="1495425"/>
          <p14:tracePt t="7459" x="755650" y="1520825"/>
          <p14:tracePt t="7469" x="755650" y="1546225"/>
          <p14:tracePt t="7475" x="755650" y="1571625"/>
          <p14:tracePt t="7485" x="747713" y="1597025"/>
          <p14:tracePt t="7491" x="747713" y="1614488"/>
          <p14:tracePt t="7502" x="747713" y="1639888"/>
          <p14:tracePt t="7507" x="747713" y="1665288"/>
          <p14:tracePt t="7520" x="747713" y="1682750"/>
          <p14:tracePt t="7523" x="739775" y="1690688"/>
          <p14:tracePt t="7531" x="739775" y="1700213"/>
          <p14:tracePt t="7548" x="739775" y="1716088"/>
          <p14:tracePt t="7555" x="739775" y="1733550"/>
          <p14:tracePt t="7564" x="755650" y="1741488"/>
          <p14:tracePt t="7571" x="765175" y="1751013"/>
          <p14:tracePt t="7579" x="781050" y="1766888"/>
          <p14:tracePt t="7586" x="798513" y="1776413"/>
          <p14:tracePt t="7596" x="815975" y="1793875"/>
          <p14:tracePt t="7612" x="823913" y="1793875"/>
          <p14:tracePt t="7619" x="841375" y="1801813"/>
          <p14:tracePt t="7627" x="849313" y="1801813"/>
          <p14:tracePt t="7635" x="858838" y="1809750"/>
          <p14:tracePt t="7643" x="866775" y="1809750"/>
          <p14:tracePt t="7651" x="874713" y="1809750"/>
          <p14:tracePt t="7659" x="884238" y="1809750"/>
          <p14:tracePt t="7668" x="884238" y="1819275"/>
          <p14:tracePt t="7675" x="900113" y="1819275"/>
          <p14:tracePt t="7684" x="917575" y="1819275"/>
          <p14:tracePt t="7691" x="942975" y="1827213"/>
          <p14:tracePt t="7703" x="976313" y="1827213"/>
          <p14:tracePt t="7707" x="1019175" y="1827213"/>
          <p14:tracePt t="7717" x="1062038" y="1835150"/>
          <p14:tracePt t="7723" x="1112838" y="1844675"/>
          <p14:tracePt t="7735" x="1155700" y="1852613"/>
          <p14:tracePt t="7739" x="1265238" y="1852613"/>
          <p14:tracePt t="7749" x="1290638" y="1852613"/>
          <p14:tracePt t="7755" x="1308100" y="1852613"/>
          <p14:tracePt t="7763" x="1317625" y="1852613"/>
          <p14:tracePt t="7788" x="1325563" y="1852613"/>
          <p14:tracePt t="7803" x="1333500" y="1852613"/>
          <p14:tracePt t="7819" x="1343025" y="1852613"/>
          <p14:tracePt t="7828" x="1343025" y="1844675"/>
          <p14:tracePt t="7844" x="1350963" y="1844675"/>
          <p14:tracePt t="7877" x="1358900" y="1844675"/>
          <p14:tracePt t="7891" x="1358900" y="1835150"/>
          <p14:tracePt t="7915" x="1368425" y="1835150"/>
          <p14:tracePt t="7923" x="1368425" y="1827213"/>
          <p14:tracePt t="7939" x="1376363" y="1827213"/>
          <p14:tracePt t="8317" x="1393825" y="1827213"/>
          <p14:tracePt t="8324" x="1419225" y="1827213"/>
          <p14:tracePt t="8332" x="1427163" y="1827213"/>
          <p14:tracePt t="8339" x="1444625" y="1827213"/>
          <p14:tracePt t="8348" x="1462088" y="1819275"/>
          <p14:tracePt t="8355" x="1470025" y="1819275"/>
          <p14:tracePt t="8365" x="1487488" y="1819275"/>
          <p14:tracePt t="8371" x="1495425" y="1819275"/>
          <p14:tracePt t="8379" x="1512888" y="1819275"/>
          <p14:tracePt t="8387" x="1520825" y="1819275"/>
          <p14:tracePt t="8403" x="1528763" y="1819275"/>
          <p14:tracePt t="8556" x="1538288" y="1819275"/>
          <p14:tracePt t="11277" x="1538288" y="1809750"/>
          <p14:tracePt t="11284" x="1528763" y="1809750"/>
          <p14:tracePt t="11292" x="1520825" y="1809750"/>
          <p14:tracePt t="11300" x="1495425" y="1809750"/>
          <p14:tracePt t="11318" x="1487488" y="1809750"/>
          <p14:tracePt t="11324" x="1477963" y="1809750"/>
          <p14:tracePt t="11340" x="1470025" y="1809750"/>
          <p14:tracePt t="11350" x="1452563" y="1809750"/>
          <p14:tracePt t="11365" x="1444625" y="1809750"/>
          <p14:tracePt t="11371" x="1435100" y="1809750"/>
          <p14:tracePt t="11396" x="1427163" y="1809750"/>
          <p14:tracePt t="11404" x="1419225" y="1809750"/>
          <p14:tracePt t="11411" x="1409700" y="1809750"/>
          <p14:tracePt t="11428" x="1393825" y="1809750"/>
          <p14:tracePt t="11436" x="1384300" y="1819275"/>
          <p14:tracePt t="11443" x="1376363" y="1819275"/>
          <p14:tracePt t="11451" x="1368425" y="1819275"/>
          <p14:tracePt t="11459" x="1358900" y="1827213"/>
          <p14:tracePt t="11467" x="1350963" y="1827213"/>
          <p14:tracePt t="11475" x="1343025" y="1835150"/>
          <p14:tracePt t="11483" x="1333500" y="1835150"/>
          <p14:tracePt t="11491" x="1317625" y="1844675"/>
          <p14:tracePt t="11499" x="1300163" y="1844675"/>
          <p14:tracePt t="11507" x="1290638" y="1852613"/>
          <p14:tracePt t="11515" x="1274763" y="1860550"/>
          <p14:tracePt t="11523" x="1257300" y="1870075"/>
          <p14:tracePt t="11532" x="1231900" y="1895475"/>
          <p14:tracePt t="11539" x="1223963" y="1903413"/>
          <p14:tracePt t="11550" x="1206500" y="1911350"/>
          <p14:tracePt t="11556" x="1189038" y="1920875"/>
          <p14:tracePt t="11567" x="1173163" y="1938338"/>
          <p14:tracePt t="11572" x="1173163" y="1946275"/>
          <p14:tracePt t="11583" x="1163638" y="1954213"/>
          <p14:tracePt t="11588" x="1155700" y="1963738"/>
          <p14:tracePt t="11597" x="1147763" y="1971675"/>
          <p14:tracePt t="11603" x="1147763" y="1979613"/>
          <p14:tracePt t="11612" x="1147763" y="1989138"/>
          <p14:tracePt t="11619" x="1147763" y="2005013"/>
          <p14:tracePt t="11629" x="1138238" y="2014538"/>
          <p14:tracePt t="11634" x="1138238" y="2030413"/>
          <p14:tracePt t="11643" x="1138238" y="2047875"/>
          <p14:tracePt t="11650" x="1138238" y="2055813"/>
          <p14:tracePt t="11659" x="1138238" y="2073275"/>
          <p14:tracePt t="11667" x="1138238" y="2082800"/>
          <p14:tracePt t="11676" x="1138238" y="2098675"/>
          <p14:tracePt t="11683" x="1138238" y="2116138"/>
          <p14:tracePt t="11691" x="1147763" y="2124075"/>
          <p14:tracePt t="11699" x="1147763" y="2141538"/>
          <p14:tracePt t="11707" x="1155700" y="2159000"/>
          <p14:tracePt t="11716" x="1163638" y="2166938"/>
          <p14:tracePt t="11733" x="1173163" y="2184400"/>
          <p14:tracePt t="11739" x="1181100" y="2192338"/>
          <p14:tracePt t="11748" x="1181100" y="2200275"/>
          <p14:tracePt t="11755" x="1189038" y="2209800"/>
          <p14:tracePt t="11765" x="1214438" y="2217738"/>
          <p14:tracePt t="11772" x="1223963" y="2227263"/>
          <p14:tracePt t="11787" x="1231900" y="2235200"/>
          <p14:tracePt t="11799" x="1249363" y="2243138"/>
          <p14:tracePt t="11804" x="1265238" y="2252663"/>
          <p14:tracePt t="11813" x="1290638" y="2268538"/>
          <p14:tracePt t="11821" x="1325563" y="2278063"/>
          <p14:tracePt t="11827" x="1376363" y="2293938"/>
          <p14:tracePt t="11835" x="1409700" y="2311400"/>
          <p14:tracePt t="11843" x="1444625" y="2319338"/>
          <p14:tracePt t="11851" x="1470025" y="2328863"/>
          <p14:tracePt t="11860" x="1495425" y="2336800"/>
          <p14:tracePt t="11867" x="1512888" y="2344738"/>
          <p14:tracePt t="11875" x="1528763" y="2344738"/>
          <p14:tracePt t="11909" x="1538288" y="2344738"/>
          <p14:tracePt t="11924" x="1546225" y="2344738"/>
          <p14:tracePt t="11947" x="1554163" y="2344738"/>
          <p14:tracePt t="11956" x="1563688" y="2354263"/>
          <p14:tracePt t="11965" x="1571625" y="2354263"/>
          <p14:tracePt t="11984" x="1579563" y="2354263"/>
          <p14:tracePt t="12045" x="1589088" y="2354263"/>
          <p14:tracePt t="12068" x="1606550" y="2362200"/>
          <p14:tracePt t="12076" x="1622425" y="2371725"/>
          <p14:tracePt t="12100" x="1631950" y="2371725"/>
          <p14:tracePt t="12115" x="1639888" y="2371725"/>
          <p14:tracePt t="14452" x="1631950" y="2371725"/>
          <p14:tracePt t="14484" x="1614488" y="2379663"/>
          <p14:tracePt t="14500" x="1606550" y="2379663"/>
          <p14:tracePt t="14516" x="1597025" y="2379663"/>
          <p14:tracePt t="14524" x="1579563" y="2379663"/>
          <p14:tracePt t="14531" x="1571625" y="2379663"/>
          <p14:tracePt t="14539" x="1554163" y="2379663"/>
          <p14:tracePt t="14546" x="1546225" y="2379663"/>
          <p14:tracePt t="14556" x="1538288" y="2379663"/>
          <p14:tracePt t="14564" x="1512888" y="2379663"/>
          <p14:tracePt t="14571" x="1512888" y="2387600"/>
          <p14:tracePt t="14578" x="1495425" y="2387600"/>
          <p14:tracePt t="14586" x="1487488" y="2387600"/>
          <p14:tracePt t="14597" x="1470025" y="2397125"/>
          <p14:tracePt t="14603" x="1452563" y="2405063"/>
          <p14:tracePt t="14614" x="1444625" y="2405063"/>
          <p14:tracePt t="14618" x="1427163" y="2413000"/>
          <p14:tracePt t="14627" x="1409700" y="2422525"/>
          <p14:tracePt t="14636" x="1401763" y="2422525"/>
          <p14:tracePt t="14644" x="1393825" y="2422525"/>
          <p14:tracePt t="14651" x="1376363" y="2430463"/>
          <p14:tracePt t="14659" x="1368425" y="2438400"/>
          <p14:tracePt t="14666" x="1358900" y="2447925"/>
          <p14:tracePt t="14675" x="1343025" y="2447925"/>
          <p14:tracePt t="14683" x="1333500" y="2455863"/>
          <p14:tracePt t="14692" x="1325563" y="2463800"/>
          <p14:tracePt t="14699" x="1317625" y="2473325"/>
          <p14:tracePt t="14708" x="1300163" y="2481263"/>
          <p14:tracePt t="14714" x="1290638" y="2489200"/>
          <p14:tracePt t="14724" x="1282700" y="2498725"/>
          <p14:tracePt t="14730" x="1274763" y="2506663"/>
          <p14:tracePt t="14748" x="1274763" y="2516188"/>
          <p14:tracePt t="14756" x="1265238" y="2524125"/>
          <p14:tracePt t="14765" x="1257300" y="2524125"/>
          <p14:tracePt t="14772" x="1257300" y="2532063"/>
          <p14:tracePt t="14780" x="1257300" y="2549525"/>
          <p14:tracePt t="14797" x="1249363" y="2566988"/>
          <p14:tracePt t="14803" x="1249363" y="2582863"/>
          <p14:tracePt t="14813" x="1239838" y="2592388"/>
          <p14:tracePt t="14820" x="1231900" y="2608263"/>
          <p14:tracePt t="14836" x="1223963" y="2625725"/>
          <p14:tracePt t="14845" x="1223963" y="2633663"/>
          <p14:tracePt t="14851" x="1214438" y="2660650"/>
          <p14:tracePt t="14859" x="1214438" y="2686050"/>
          <p14:tracePt t="14867" x="1214438" y="2701925"/>
          <p14:tracePt t="14875" x="1214438" y="2719388"/>
          <p14:tracePt t="14883" x="1214438" y="2744788"/>
          <p14:tracePt t="14891" x="1214438" y="2762250"/>
          <p14:tracePt t="14899" x="1214438" y="2778125"/>
          <p14:tracePt t="14907" x="1214438" y="2795588"/>
          <p14:tracePt t="14915" x="1206500" y="2805113"/>
          <p14:tracePt t="14924" x="1206500" y="2820988"/>
          <p14:tracePt t="14930" x="1206500" y="2846388"/>
          <p14:tracePt t="14939" x="1206500" y="2897188"/>
          <p14:tracePt t="14946" x="1206500" y="2922588"/>
          <p14:tracePt t="14965" x="1206500" y="2974975"/>
          <p14:tracePt t="14971" x="1214438" y="3000375"/>
          <p14:tracePt t="14981" x="1223963" y="3008313"/>
          <p14:tracePt t="14987" x="1223963" y="3033713"/>
          <p14:tracePt t="14998" x="1239838" y="3051175"/>
          <p14:tracePt t="15003" x="1249363" y="3059113"/>
          <p14:tracePt t="15014" x="1257300" y="3067050"/>
          <p14:tracePt t="15019" x="1265238" y="3076575"/>
          <p14:tracePt t="15031" x="1274763" y="3094038"/>
          <p14:tracePt t="15036" x="1282700" y="3094038"/>
          <p14:tracePt t="15046" x="1300163" y="3101975"/>
          <p14:tracePt t="15051" x="1317625" y="3109913"/>
          <p14:tracePt t="15061" x="1333500" y="3119438"/>
          <p14:tracePt t="15068" x="1343025" y="3127375"/>
          <p14:tracePt t="15079" x="1368425" y="3135313"/>
          <p14:tracePt t="15083" x="1401763" y="3144838"/>
          <p14:tracePt t="15092" x="1427163" y="3144838"/>
          <p14:tracePt t="15100" x="1444625" y="3152775"/>
          <p14:tracePt t="15107" x="1477963" y="3152775"/>
          <p14:tracePt t="15115" x="1503363" y="3152775"/>
          <p14:tracePt t="15124" x="1520825" y="3152775"/>
          <p14:tracePt t="15131" x="1538288" y="3152775"/>
          <p14:tracePt t="15139" x="1554163" y="3152775"/>
          <p14:tracePt t="15147" x="1563688" y="3152775"/>
          <p14:tracePt t="15158" x="1579563" y="3152775"/>
          <p14:tracePt t="15163" x="1589088" y="3152775"/>
          <p14:tracePt t="15171" x="1614488" y="3152775"/>
          <p14:tracePt t="15187" x="1622425" y="3152775"/>
          <p14:tracePt t="15198" x="1631950" y="3152775"/>
          <p14:tracePt t="15203" x="1639888" y="3152775"/>
          <p14:tracePt t="15214" x="1657350" y="3152775"/>
          <p14:tracePt t="15230" x="1673225" y="3152775"/>
          <p14:tracePt t="15235" x="1682750" y="3144838"/>
          <p14:tracePt t="15251" x="1690688" y="3144838"/>
          <p14:tracePt t="15260" x="1690688" y="3135313"/>
          <p14:tracePt t="15277" x="1698625" y="3135313"/>
          <p14:tracePt t="17165" x="1690688" y="3135313"/>
          <p14:tracePt t="17180" x="1673225" y="3135313"/>
          <p14:tracePt t="17188" x="1665288" y="3135313"/>
          <p14:tracePt t="17195" x="1647825" y="3135313"/>
          <p14:tracePt t="17203" x="1639888" y="3135313"/>
          <p14:tracePt t="17212" x="1631950" y="3135313"/>
          <p14:tracePt t="17230" x="1622425" y="3135313"/>
          <p14:tracePt t="17236" x="1606550" y="3144838"/>
          <p14:tracePt t="17247" x="1579563" y="3144838"/>
          <p14:tracePt t="17265" x="1554163" y="3144838"/>
          <p14:tracePt t="17268" x="1528763" y="3152775"/>
          <p14:tracePt t="17282" x="1503363" y="3160713"/>
          <p14:tracePt t="17284" x="1477963" y="3170238"/>
          <p14:tracePt t="17291" x="1444625" y="3178175"/>
          <p14:tracePt t="17300" x="1409700" y="3178175"/>
          <p14:tracePt t="17310" x="1376363" y="3186113"/>
          <p14:tracePt t="17315" x="1343025" y="3195638"/>
          <p14:tracePt t="17323" x="1325563" y="3195638"/>
          <p14:tracePt t="17331" x="1300163" y="3203575"/>
          <p14:tracePt t="17340" x="1274763" y="3211513"/>
          <p14:tracePt t="17347" x="1249363" y="3221038"/>
          <p14:tracePt t="17355" x="1231900" y="3221038"/>
          <p14:tracePt t="17363" x="1206500" y="3238500"/>
          <p14:tracePt t="17371" x="1181100" y="3246438"/>
          <p14:tracePt t="17379" x="1147763" y="3263900"/>
          <p14:tracePt t="17388" x="1120775" y="3279775"/>
          <p14:tracePt t="17395" x="1095375" y="3297238"/>
          <p14:tracePt t="17403" x="1079500" y="3322638"/>
          <p14:tracePt t="17411" x="1062038" y="3348038"/>
          <p14:tracePt t="17420" x="1036638" y="3365500"/>
          <p14:tracePt t="17428" x="1019175" y="3390900"/>
          <p14:tracePt t="17435" x="1011238" y="3398838"/>
          <p14:tracePt t="17446" x="993775" y="3424238"/>
          <p14:tracePt t="17451" x="985838" y="3449638"/>
          <p14:tracePt t="17461" x="976313" y="3475038"/>
          <p14:tracePt t="17467" x="976313" y="3502025"/>
          <p14:tracePt t="17476" x="950913" y="3560763"/>
          <p14:tracePt t="17483" x="942975" y="3586163"/>
          <p14:tracePt t="17492" x="942975" y="3611563"/>
          <p14:tracePt t="17499" x="942975" y="3636963"/>
          <p14:tracePt t="17507" x="942975" y="3654425"/>
          <p14:tracePt t="17515" x="942975" y="3671888"/>
          <p14:tracePt t="17523" x="942975" y="3679825"/>
          <p14:tracePt t="17531" x="942975" y="3697288"/>
          <p14:tracePt t="17539" x="942975" y="3713163"/>
          <p14:tracePt t="17547" x="950913" y="3730625"/>
          <p14:tracePt t="17555" x="968375" y="3748088"/>
          <p14:tracePt t="17563" x="976313" y="3773488"/>
          <p14:tracePt t="17571" x="993775" y="3790950"/>
          <p14:tracePt t="17580" x="1003300" y="3806825"/>
          <p14:tracePt t="17596" x="1011238" y="3816350"/>
          <p14:tracePt t="17604" x="1028700" y="3832225"/>
          <p14:tracePt t="17612" x="1036638" y="3841750"/>
          <p14:tracePt t="17620" x="1044575" y="3849688"/>
          <p14:tracePt t="17629" x="1054100" y="3857625"/>
          <p14:tracePt t="17635" x="1062038" y="3857625"/>
          <p14:tracePt t="17644" x="1062038" y="3867150"/>
          <p14:tracePt t="17651" x="1069975" y="3867150"/>
          <p14:tracePt t="17661" x="1079500" y="3867150"/>
          <p14:tracePt t="17668" x="1087438" y="3875088"/>
          <p14:tracePt t="17679" x="1095375" y="3875088"/>
          <p14:tracePt t="17683" x="1104900" y="3883025"/>
          <p14:tracePt t="17692" x="1112838" y="3892550"/>
          <p14:tracePt t="17699" x="1147763" y="3908425"/>
          <p14:tracePt t="17708" x="1173163" y="3917950"/>
          <p14:tracePt t="17716" x="1198563" y="3917950"/>
          <p14:tracePt t="17723" x="1223963" y="3925888"/>
          <p14:tracePt t="17731" x="1231900" y="3925888"/>
          <p14:tracePt t="17739" x="1257300" y="3935413"/>
          <p14:tracePt t="17747" x="1274763" y="3943350"/>
          <p14:tracePt t="17755" x="1282700" y="3943350"/>
          <p14:tracePt t="17763" x="1300163" y="3951288"/>
          <p14:tracePt t="17771" x="1317625" y="3951288"/>
          <p14:tracePt t="17779" x="1333500" y="3951288"/>
          <p14:tracePt t="17788" x="1350963" y="3951288"/>
          <p14:tracePt t="17796" x="1368425" y="3960813"/>
          <p14:tracePt t="17804" x="1384300" y="3960813"/>
          <p14:tracePt t="17812" x="1401763" y="3968750"/>
          <p14:tracePt t="17820" x="1427163" y="3968750"/>
          <p14:tracePt t="17829" x="1444625" y="3976688"/>
          <p14:tracePt t="17836" x="1462088" y="3976688"/>
          <p14:tracePt t="17844" x="1477963" y="3976688"/>
          <p14:tracePt t="17851" x="1487488" y="3986213"/>
          <p14:tracePt t="17865" x="1495425" y="3986213"/>
          <p14:tracePt t="17867" x="1503363" y="3986213"/>
          <p14:tracePt t="17883" x="1512888" y="3986213"/>
          <p14:tracePt t="17892" x="1520825" y="3986213"/>
          <p14:tracePt t="17899" x="1528763" y="3986213"/>
          <p14:tracePt t="17916" x="1538288" y="3986213"/>
          <p14:tracePt t="17923" x="1546225" y="3986213"/>
          <p14:tracePt t="19499" x="1538288" y="3986213"/>
          <p14:tracePt t="19508" x="1528763" y="3986213"/>
          <p14:tracePt t="19514" x="1520825" y="3986213"/>
          <p14:tracePt t="19523" x="1512888" y="3986213"/>
          <p14:tracePt t="19530" x="1503363" y="3994150"/>
          <p14:tracePt t="19539" x="1477963" y="3994150"/>
          <p14:tracePt t="19547" x="1470025" y="3994150"/>
          <p14:tracePt t="19555" x="1444625" y="3994150"/>
          <p14:tracePt t="19563" x="1409700" y="3994150"/>
          <p14:tracePt t="19571" x="1384300" y="3994150"/>
          <p14:tracePt t="19579" x="1343025" y="3994150"/>
          <p14:tracePt t="19588" x="1282700" y="3994150"/>
          <p14:tracePt t="19595" x="1239838" y="3994150"/>
          <p14:tracePt t="19603" x="1181100" y="3994150"/>
          <p14:tracePt t="19611" x="1138238" y="4002088"/>
          <p14:tracePt t="19619" x="1087438" y="4002088"/>
          <p14:tracePt t="19627" x="1062038" y="4002088"/>
          <p14:tracePt t="19635" x="1036638" y="4011613"/>
          <p14:tracePt t="19645" x="1011238" y="4011613"/>
          <p14:tracePt t="19651" x="968375" y="4027488"/>
          <p14:tracePt t="19661" x="950913" y="4037013"/>
          <p14:tracePt t="19677" x="942975" y="4044950"/>
          <p14:tracePt t="19683" x="925513" y="4052888"/>
          <p14:tracePt t="19695" x="900113" y="4062413"/>
          <p14:tracePt t="19699" x="874713" y="4079875"/>
          <p14:tracePt t="19710" x="858838" y="4105275"/>
          <p14:tracePt t="19715" x="849313" y="4121150"/>
          <p14:tracePt t="19724" x="831850" y="4146550"/>
          <p14:tracePt t="19730" x="815975" y="4164013"/>
          <p14:tracePt t="19739" x="806450" y="4181475"/>
          <p14:tracePt t="19746" x="798513" y="4197350"/>
          <p14:tracePt t="19755" x="790575" y="4224338"/>
          <p14:tracePt t="19763" x="790575" y="4232275"/>
          <p14:tracePt t="19771" x="781050" y="4249738"/>
          <p14:tracePt t="19778" x="781050" y="4275138"/>
          <p14:tracePt t="19787" x="773113" y="4291013"/>
          <p14:tracePt t="19794" x="773113" y="4316413"/>
          <p14:tracePt t="19803" x="773113" y="4333875"/>
          <p14:tracePt t="19811" x="773113" y="4351338"/>
          <p14:tracePt t="19819" x="773113" y="4368800"/>
          <p14:tracePt t="19826" x="773113" y="4376738"/>
          <p14:tracePt t="19835" x="773113" y="4394200"/>
          <p14:tracePt t="19844" x="773113" y="4402138"/>
          <p14:tracePt t="19851" x="773113" y="4410075"/>
          <p14:tracePt t="19860" x="781050" y="4435475"/>
          <p14:tracePt t="19883" x="849313" y="4503738"/>
          <p14:tracePt t="19894" x="874713" y="4521200"/>
          <p14:tracePt t="19899" x="909638" y="4538663"/>
          <p14:tracePt t="19910" x="935038" y="4554538"/>
          <p14:tracePt t="19915" x="968375" y="4564063"/>
          <p14:tracePt t="19924" x="1003300" y="4572000"/>
          <p14:tracePt t="19932" x="1019175" y="4579938"/>
          <p14:tracePt t="19939" x="1044575" y="4589463"/>
          <p14:tracePt t="19947" x="1069975" y="4589463"/>
          <p14:tracePt t="19956" x="1087438" y="4589463"/>
          <p14:tracePt t="19964" x="1112838" y="4597400"/>
          <p14:tracePt t="19972" x="1147763" y="4597400"/>
          <p14:tracePt t="19979" x="1173163" y="4605338"/>
          <p14:tracePt t="19987" x="1198563" y="4605338"/>
          <p14:tracePt t="19995" x="1223963" y="4605338"/>
          <p14:tracePt t="20011" x="1239838" y="4605338"/>
          <p14:tracePt t="20020" x="1249363" y="4605338"/>
          <p14:tracePt t="20028" x="1257300" y="4605338"/>
          <p14:tracePt t="20036" x="1265238" y="4605338"/>
          <p14:tracePt t="20051" x="1274763" y="4605338"/>
          <p14:tracePt t="20059" x="1282700" y="4605338"/>
          <p14:tracePt t="20068" x="1290638" y="4605338"/>
          <p14:tracePt t="20077" x="1300163" y="4605338"/>
          <p14:tracePt t="20083" x="1317625" y="4605338"/>
          <p14:tracePt t="20100" x="1333500" y="4605338"/>
          <p14:tracePt t="20113" x="1368425" y="4605338"/>
          <p14:tracePt t="20115" x="1376363" y="4605338"/>
          <p14:tracePt t="20123" x="1393825" y="4605338"/>
          <p14:tracePt t="20131" x="1409700" y="4597400"/>
          <p14:tracePt t="20140" x="1427163" y="4597400"/>
          <p14:tracePt t="20148" x="1452563" y="4597400"/>
          <p14:tracePt t="20155" x="1477963" y="4589463"/>
          <p14:tracePt t="20164" x="1495425" y="4589463"/>
          <p14:tracePt t="20171" x="1512888" y="4589463"/>
          <p14:tracePt t="20179" x="1528763" y="4589463"/>
          <p14:tracePt t="20187" x="1538288" y="4589463"/>
          <p14:tracePt t="20195" x="1546225" y="4589463"/>
          <p14:tracePt t="21379" x="1554163" y="4589463"/>
          <p14:tracePt t="23203" x="1546225" y="4589463"/>
          <p14:tracePt t="23211" x="1512888" y="4589463"/>
          <p14:tracePt t="23220" x="1477963" y="4597400"/>
          <p14:tracePt t="23228" x="1419225" y="4614863"/>
          <p14:tracePt t="23235" x="1384300" y="4622800"/>
          <p14:tracePt t="23243" x="1343025" y="4630738"/>
          <p14:tracePt t="23251" x="1300163" y="4640263"/>
          <p14:tracePt t="23259" x="1206500" y="4673600"/>
          <p14:tracePt t="23267" x="1181100" y="4683125"/>
          <p14:tracePt t="23276" x="1155700" y="4699000"/>
          <p14:tracePt t="23283" x="1138238" y="4708525"/>
          <p14:tracePt t="23291" x="1120775" y="4724400"/>
          <p14:tracePt t="23299" x="1104900" y="4741863"/>
          <p14:tracePt t="23309" x="1079500" y="4759325"/>
          <p14:tracePt t="23315" x="1062038" y="4784725"/>
          <p14:tracePt t="23326" x="1054100" y="4810125"/>
          <p14:tracePt t="23331" x="1036638" y="4835525"/>
          <p14:tracePt t="23341" x="1019175" y="4868863"/>
          <p14:tracePt t="23347" x="1011238" y="4903788"/>
          <p14:tracePt t="23359" x="1003300" y="4937125"/>
          <p14:tracePt t="23363" x="993775" y="4954588"/>
          <p14:tracePt t="23372" x="993775" y="4979988"/>
          <p14:tracePt t="23379" x="985838" y="5005388"/>
          <p14:tracePt t="23387" x="985838" y="5013325"/>
          <p14:tracePt t="23394" x="985838" y="5022850"/>
          <p14:tracePt t="23403" x="985838" y="5038725"/>
          <p14:tracePt t="23419" x="985838" y="5056188"/>
          <p14:tracePt t="23435" x="985838" y="5064125"/>
          <p14:tracePt t="23442" x="985838" y="5081588"/>
          <p14:tracePt t="23451" x="993775" y="5106988"/>
          <p14:tracePt t="23459" x="1011238" y="5132388"/>
          <p14:tracePt t="23467" x="1019175" y="5141913"/>
          <p14:tracePt t="23475" x="1036638" y="5167313"/>
          <p14:tracePt t="23483" x="1069975" y="5200650"/>
          <p14:tracePt t="23491" x="1087438" y="5218113"/>
          <p14:tracePt t="23499" x="1112838" y="5243513"/>
          <p14:tracePt t="23508" x="1120775" y="5251450"/>
          <p14:tracePt t="23515" x="1130300" y="5260975"/>
          <p14:tracePt t="23526" x="1147763" y="5276850"/>
          <p14:tracePt t="23531" x="1163638" y="5294313"/>
          <p14:tracePt t="23543" x="1189038" y="5319713"/>
          <p14:tracePt t="23547" x="1214438" y="5327650"/>
          <p14:tracePt t="23556" x="1231900" y="5353050"/>
          <p14:tracePt t="23563" x="1274763" y="5370513"/>
          <p14:tracePt t="23572" x="1308100" y="5387975"/>
          <p14:tracePt t="23579" x="1325563" y="5405438"/>
          <p14:tracePt t="23590" x="1358900" y="5421313"/>
          <p14:tracePt t="23595" x="1401763" y="5438775"/>
          <p14:tracePt t="23603" x="1419225" y="5456238"/>
          <p14:tracePt t="23611" x="1452563" y="5472113"/>
          <p14:tracePt t="23619" x="1477963" y="5472113"/>
          <p14:tracePt t="23627" x="1495425" y="5481638"/>
          <p14:tracePt t="23635" x="1503363" y="5489575"/>
          <p14:tracePt t="23642" x="1503363" y="5497513"/>
          <p14:tracePt t="23652" x="1512888" y="5497513"/>
          <p14:tracePt t="25972" x="1503363" y="5497513"/>
          <p14:tracePt t="25979" x="1495425" y="5497513"/>
          <p14:tracePt t="25988" x="1477963" y="5497513"/>
          <p14:tracePt t="25996" x="1470025" y="5497513"/>
          <p14:tracePt t="26007" x="1444625" y="5497513"/>
          <p14:tracePt t="26011" x="1419225" y="5497513"/>
          <p14:tracePt t="26020" x="1401763" y="5497513"/>
          <p14:tracePt t="26027" x="1376363" y="5497513"/>
          <p14:tracePt t="26035" x="1350963" y="5514975"/>
          <p14:tracePt t="26043" x="1333500" y="5514975"/>
          <p14:tracePt t="26051" x="1325563" y="5524500"/>
          <p14:tracePt t="26059" x="1317625" y="5532438"/>
          <p14:tracePt t="26067" x="1308100" y="5540375"/>
          <p14:tracePt t="26083" x="1300163" y="5540375"/>
          <p14:tracePt t="26090" x="1290638" y="5549900"/>
          <p14:tracePt t="26099" x="1290638" y="5557838"/>
          <p14:tracePt t="26107" x="1282700" y="5565775"/>
          <p14:tracePt t="26115" x="1274763" y="5575300"/>
          <p14:tracePt t="26124" x="1257300" y="5583238"/>
          <p14:tracePt t="26131" x="1249363" y="5591175"/>
          <p14:tracePt t="26140" x="1249363" y="5600700"/>
          <p14:tracePt t="26147" x="1239838" y="5616575"/>
          <p14:tracePt t="26161" x="1223963" y="5626100"/>
          <p14:tracePt t="26163" x="1206500" y="5634038"/>
          <p14:tracePt t="26179" x="1198563" y="5651500"/>
          <p14:tracePt t="26191" x="1173163" y="5659438"/>
          <p14:tracePt t="26194" x="1155700" y="5676900"/>
          <p14:tracePt t="26204" x="1138238" y="5694363"/>
          <p14:tracePt t="26211" x="1120775" y="5710238"/>
          <p14:tracePt t="26226" x="1112838" y="5719763"/>
          <p14:tracePt t="26235" x="1112838" y="5727700"/>
          <p14:tracePt t="26243" x="1104900" y="5735638"/>
          <p14:tracePt t="26259" x="1104900" y="5753100"/>
          <p14:tracePt t="26267" x="1104900" y="5761038"/>
          <p14:tracePt t="26284" x="1104900" y="5770563"/>
          <p14:tracePt t="26292" x="1104900" y="5778500"/>
          <p14:tracePt t="26308" x="1104900" y="5788025"/>
          <p14:tracePt t="26315" x="1104900" y="5795963"/>
          <p14:tracePt t="26323" x="1104900" y="5803900"/>
          <p14:tracePt t="26331" x="1120775" y="5813425"/>
          <p14:tracePt t="26341" x="1130300" y="5821363"/>
          <p14:tracePt t="26347" x="1138238" y="5838825"/>
          <p14:tracePt t="26357" x="1155700" y="5846763"/>
          <p14:tracePt t="26362" x="1181100" y="5864225"/>
          <p14:tracePt t="26372" x="1223963" y="5897563"/>
          <p14:tracePt t="26380" x="1249363" y="5915025"/>
          <p14:tracePt t="26389" x="1265238" y="5922963"/>
          <p14:tracePt t="26394" x="1282700" y="5932488"/>
          <p14:tracePt t="26407" x="1290638" y="5940425"/>
          <p14:tracePt t="26411" x="1300163" y="5948363"/>
          <p14:tracePt t="26423" x="1308100" y="5957888"/>
          <p14:tracePt t="26443" x="1317625" y="5957888"/>
          <p14:tracePt t="26459" x="1325563" y="5957888"/>
          <p14:tracePt t="26468" x="1333500" y="5965825"/>
          <p14:tracePt t="26491" x="1343025" y="5965825"/>
          <p14:tracePt t="26517" x="1350963" y="5965825"/>
          <p14:tracePt t="26532" x="1358900" y="5965825"/>
          <p14:tracePt t="26539" x="1368425" y="5973763"/>
          <p14:tracePt t="26547" x="1376363" y="5973763"/>
          <p14:tracePt t="26571" x="1393825" y="5973763"/>
          <p14:tracePt t="26587" x="1401763" y="5983288"/>
          <p14:tracePt t="26594" x="1419225" y="5983288"/>
          <p14:tracePt t="26627" x="1427163" y="5983288"/>
          <p14:tracePt t="26731" x="1435100" y="5983288"/>
          <p14:tracePt t="26747" x="1444625" y="5983288"/>
          <p14:tracePt t="30093" x="1435100" y="5965825"/>
          <p14:tracePt t="30100" x="1376363" y="5932488"/>
          <p14:tracePt t="30108" x="1317625" y="5905500"/>
          <p14:tracePt t="30115" x="1231900" y="5897563"/>
          <p14:tracePt t="30123" x="1130300" y="5872163"/>
          <p14:tracePt t="30350" x="1095375" y="5872163"/>
          <p14:tracePt t="30357" x="1044575" y="5922963"/>
          <p14:tracePt t="30362" x="993775" y="5973763"/>
          <p14:tracePt t="30370" x="993775" y="5983288"/>
          <p14:tracePt t="30387" x="1028700" y="5983288"/>
          <p14:tracePt t="30395" x="1054100" y="5983288"/>
          <p14:tracePt t="30402" x="1095375" y="5983288"/>
          <p14:tracePt t="30413" x="1120775" y="5983288"/>
          <p14:tracePt t="30421" x="1163638" y="5983288"/>
          <p14:tracePt t="30427" x="1206500" y="5983288"/>
          <p14:tracePt t="30437" x="1239838" y="5983288"/>
          <p14:tracePt t="30443" x="1290638" y="5973763"/>
          <p14:tracePt t="30454" x="1333500" y="5965825"/>
          <p14:tracePt t="30459" x="1384300" y="5948363"/>
          <p14:tracePt t="30470" x="1427163" y="5932488"/>
          <p14:tracePt t="30475" x="1495425" y="5905500"/>
          <p14:tracePt t="30487" x="1554163" y="5872163"/>
          <p14:tracePt t="30491" x="1614488" y="5846763"/>
          <p14:tracePt t="30500" x="1665288" y="5803900"/>
          <p14:tracePt t="30508" x="1733550" y="5761038"/>
          <p14:tracePt t="30515" x="1809750" y="5719763"/>
          <p14:tracePt t="30523" x="1878013" y="5659438"/>
          <p14:tracePt t="30531" x="1954213" y="5608638"/>
          <p14:tracePt t="30539" x="2174875" y="5438775"/>
          <p14:tracePt t="30547" x="2260600" y="5362575"/>
          <p14:tracePt t="30555" x="2336800" y="5294313"/>
          <p14:tracePt t="30563" x="2405063" y="5200650"/>
          <p14:tracePt t="30572" x="2463800" y="5106988"/>
          <p14:tracePt t="30579" x="2532063" y="5013325"/>
          <p14:tracePt t="30588" x="2582863" y="4903788"/>
          <p14:tracePt t="30595" x="2641600" y="4767263"/>
          <p14:tracePt t="30604" x="2676525" y="4640263"/>
          <p14:tracePt t="30611" x="2709863" y="4478338"/>
          <p14:tracePt t="30620" x="2735263" y="4316413"/>
          <p14:tracePt t="30627" x="2760663" y="4146550"/>
          <p14:tracePt t="30637" x="2778125" y="3968750"/>
          <p14:tracePt t="30643" x="2786063" y="3816350"/>
          <p14:tracePt t="30655" x="2786063" y="3636963"/>
          <p14:tracePt t="30659" x="2786063" y="3484563"/>
          <p14:tracePt t="30670" x="2786063" y="3348038"/>
          <p14:tracePt t="30686" x="2770188" y="3221038"/>
          <p14:tracePt t="30691" x="2760663" y="3101975"/>
          <p14:tracePt t="30699" x="2735263" y="3000375"/>
          <p14:tracePt t="30707" x="2701925" y="2897188"/>
          <p14:tracePt t="30715" x="2684463" y="2820988"/>
          <p14:tracePt t="30723" x="2659063" y="2752725"/>
          <p14:tracePt t="30731" x="2641600" y="2686050"/>
          <p14:tracePt t="30738" x="2608263" y="2625725"/>
          <p14:tracePt t="30747" x="2600325" y="2592388"/>
          <p14:tracePt t="30754" x="2582863" y="2566988"/>
          <p14:tracePt t="30763" x="2565400" y="2532063"/>
          <p14:tracePt t="30770" x="2549525" y="2498725"/>
          <p14:tracePt t="30780" x="2532063" y="2473325"/>
          <p14:tracePt t="30788" x="2524125" y="2455863"/>
          <p14:tracePt t="30795" x="2497138" y="2430463"/>
          <p14:tracePt t="30804" x="2481263" y="2413000"/>
          <p14:tracePt t="30811" x="2463800" y="2405063"/>
          <p14:tracePt t="30821" x="2455863" y="2397125"/>
          <p14:tracePt t="30844" x="2446338" y="2387600"/>
          <p14:tracePt t="30856" x="2438400" y="2379663"/>
          <p14:tracePt t="30872" x="2420938" y="2354263"/>
          <p14:tracePt t="30875" x="2395538" y="2319338"/>
          <p14:tracePt t="30887" x="2352675" y="2278063"/>
          <p14:tracePt t="30891" x="2319338" y="2227263"/>
          <p14:tracePt t="30900" x="2251075" y="2184400"/>
          <p14:tracePt t="30906" x="2200275" y="2149475"/>
          <p14:tracePt t="30916" x="2149475" y="2108200"/>
          <p14:tracePt t="30923" x="2098675" y="2065338"/>
          <p14:tracePt t="30931" x="2047875" y="2047875"/>
          <p14:tracePt t="30939" x="2005013" y="2014538"/>
          <p14:tracePt t="30947" x="1987550" y="2005013"/>
          <p14:tracePt t="30954" x="1971675" y="2005013"/>
          <p14:tracePt t="30963" x="1954213" y="1997075"/>
          <p14:tracePt t="30970" x="1946275" y="1989138"/>
          <p14:tracePt t="30979" x="1928813" y="1979613"/>
          <p14:tracePt t="30987" x="1911350" y="1971675"/>
          <p14:tracePt t="30995" x="1893888" y="1954213"/>
          <p14:tracePt t="31003" x="1878013" y="1946275"/>
          <p14:tracePt t="31020" x="1852613" y="1946275"/>
          <p14:tracePt t="31040" x="1817688" y="1928813"/>
          <p14:tracePt t="31042" x="1801813" y="1920875"/>
          <p14:tracePt t="31053" x="1792288" y="1920875"/>
          <p14:tracePt t="31059" x="1784350" y="1920875"/>
          <p14:tracePt t="34565" x="1776413" y="1920875"/>
          <p14:tracePt t="34571" x="1749425" y="1938338"/>
          <p14:tracePt t="34579" x="1724025" y="1954213"/>
          <p14:tracePt t="34587" x="1698625" y="1963738"/>
          <p14:tracePt t="34595" x="1665288" y="1997075"/>
          <p14:tracePt t="34603" x="1606550" y="2014538"/>
          <p14:tracePt t="34612" x="1546225" y="2055813"/>
          <p14:tracePt t="34619" x="1470025" y="2082800"/>
          <p14:tracePt t="34627" x="1393825" y="2108200"/>
          <p14:tracePt t="34636" x="1189038" y="2166938"/>
          <p14:tracePt t="34643" x="1095375" y="2200275"/>
          <p14:tracePt t="34652" x="1019175" y="2235200"/>
          <p14:tracePt t="34659" x="960438" y="2278063"/>
          <p14:tracePt t="34668" x="892175" y="2328863"/>
          <p14:tracePt t="34676" x="823913" y="2379663"/>
          <p14:tracePt t="34684" x="773113" y="2447925"/>
          <p14:tracePt t="34691" x="730250" y="2516188"/>
          <p14:tracePt t="34701" x="688975" y="2574925"/>
          <p14:tracePt t="34707" x="654050" y="2633663"/>
          <p14:tracePt t="34717" x="620713" y="2701925"/>
          <p14:tracePt t="34723" x="595313" y="2778125"/>
          <p14:tracePt t="34734" x="577850" y="2838450"/>
          <p14:tracePt t="34740" x="560388" y="2914650"/>
          <p14:tracePt t="34748" x="534988" y="2982913"/>
          <p14:tracePt t="34755" x="517525" y="3059113"/>
          <p14:tracePt t="34764" x="509588" y="3135313"/>
          <p14:tracePt t="34771" x="492125" y="3203575"/>
          <p14:tracePt t="34779" x="492125" y="3279775"/>
          <p14:tracePt t="34787" x="492125" y="3330575"/>
          <p14:tracePt t="34795" x="492125" y="3408363"/>
          <p14:tracePt t="34802" x="492125" y="3467100"/>
          <p14:tracePt t="34811" x="501650" y="3535363"/>
          <p14:tracePt t="34819" x="517525" y="3594100"/>
          <p14:tracePt t="34835" x="552450" y="3671888"/>
          <p14:tracePt t="34844" x="585788" y="3738563"/>
          <p14:tracePt t="34852" x="611188" y="3816350"/>
          <p14:tracePt t="34859" x="654050" y="3867150"/>
          <p14:tracePt t="34868" x="688975" y="3917950"/>
          <p14:tracePt t="34887" x="773113" y="4052888"/>
          <p14:tracePt t="34891" x="798513" y="4087813"/>
          <p14:tracePt t="34902" x="841375" y="4130675"/>
          <p14:tracePt t="34907" x="858838" y="4156075"/>
          <p14:tracePt t="34919" x="884238" y="4181475"/>
          <p14:tracePt t="34923" x="900113" y="4197350"/>
          <p14:tracePt t="34932" x="925513" y="4206875"/>
          <p14:tracePt t="34939" x="950913" y="4214813"/>
          <p14:tracePt t="34950" x="976313" y="4232275"/>
          <p14:tracePt t="34956" x="1011238" y="4240213"/>
          <p14:tracePt t="34964" x="1054100" y="4249738"/>
          <p14:tracePt t="34972" x="1079500" y="4265613"/>
          <p14:tracePt t="34981" x="1112838" y="4275138"/>
          <p14:tracePt t="34987" x="1147763" y="4283075"/>
          <p14:tracePt t="34995" x="1163638" y="4291013"/>
          <p14:tracePt t="35003" x="1198563" y="4291013"/>
          <p14:tracePt t="35011" x="1231900" y="4300538"/>
          <p14:tracePt t="35019" x="1257300" y="4300538"/>
          <p14:tracePt t="35028" x="1282700" y="4300538"/>
          <p14:tracePt t="35035" x="1317625" y="4300538"/>
          <p14:tracePt t="35043" x="1350963" y="4308475"/>
          <p14:tracePt t="35051" x="1384300" y="4308475"/>
          <p14:tracePt t="35059" x="1409700" y="4308475"/>
          <p14:tracePt t="35067" x="1452563" y="4308475"/>
          <p14:tracePt t="35076" x="1503363" y="4308475"/>
          <p14:tracePt t="35086" x="1614488" y="4283075"/>
          <p14:tracePt t="35092" x="1665288" y="4275138"/>
          <p14:tracePt t="35099" x="1698625" y="4265613"/>
          <p14:tracePt t="35108" x="1724025" y="4257675"/>
          <p14:tracePt t="35115" x="1749425" y="4249738"/>
          <p14:tracePt t="35124" x="1776413" y="4240213"/>
          <p14:tracePt t="35136" x="1792288" y="4232275"/>
          <p14:tracePt t="35139" x="1801813" y="4224338"/>
          <p14:tracePt t="35152" x="1817688" y="4224338"/>
          <p14:tracePt t="35165" x="1835150" y="4206875"/>
          <p14:tracePt t="35171" x="1860550" y="4181475"/>
          <p14:tracePt t="35178" x="1878013" y="4156075"/>
          <p14:tracePt t="35187" x="1878013" y="4138613"/>
          <p14:tracePt t="35195" x="1893888" y="4138613"/>
          <p14:tracePt t="35203" x="1903413" y="4121150"/>
          <p14:tracePt t="35211" x="1911350" y="4113213"/>
          <p14:tracePt t="35218" x="1911350" y="4105275"/>
          <p14:tracePt t="35228" x="1920875" y="4087813"/>
          <p14:tracePt t="35235" x="1920875" y="4070350"/>
          <p14:tracePt t="35251" x="1920875" y="4044950"/>
          <p14:tracePt t="35260" x="1920875" y="4037013"/>
          <p14:tracePt t="35267" x="1920875" y="4019550"/>
          <p14:tracePt t="35276" x="1920875" y="4011613"/>
          <p14:tracePt t="35284" x="1920875" y="4002088"/>
          <p14:tracePt t="35291" x="1920875" y="3994150"/>
          <p14:tracePt t="35308" x="1920875" y="3986213"/>
          <p14:tracePt t="36804" x="1920875" y="3976688"/>
          <p14:tracePt t="36811" x="1928813" y="3968750"/>
          <p14:tracePt t="36819" x="1954213" y="3960813"/>
          <p14:tracePt t="36828" x="1971675" y="3951288"/>
          <p14:tracePt t="36835" x="1979613" y="3951288"/>
          <p14:tracePt t="36843" x="2005013" y="3935413"/>
          <p14:tracePt t="36851" x="2022475" y="3917950"/>
          <p14:tracePt t="36860" x="2047875" y="3908425"/>
          <p14:tracePt t="36867" x="2073275" y="3883025"/>
          <p14:tracePt t="36885" x="2106613" y="3867150"/>
          <p14:tracePt t="36891" x="2141538" y="3857625"/>
          <p14:tracePt t="36902" x="2174875" y="3841750"/>
          <p14:tracePt t="36907" x="2208213" y="3824288"/>
          <p14:tracePt t="36917" x="2251075" y="3816350"/>
          <p14:tracePt t="36923" x="2301875" y="3806825"/>
          <p14:tracePt t="36933" x="2344738" y="3798888"/>
          <p14:tracePt t="36939" x="2387600" y="3790950"/>
          <p14:tracePt t="36948" x="2446338" y="3773488"/>
          <p14:tracePt t="36955" x="2514600" y="3756025"/>
          <p14:tracePt t="36965" x="2659063" y="3722688"/>
          <p14:tracePt t="36972" x="2719388" y="3697288"/>
          <p14:tracePt t="36981" x="2786063" y="3687763"/>
          <p14:tracePt t="36988" x="2863850" y="3671888"/>
          <p14:tracePt t="36995" x="2940050" y="3646488"/>
          <p14:tracePt t="37002" x="3024188" y="3636963"/>
          <p14:tracePt t="37011" x="3143250" y="3603625"/>
          <p14:tracePt t="37019" x="3244850" y="3568700"/>
          <p14:tracePt t="37028" x="3363913" y="3535363"/>
          <p14:tracePt t="37036" x="3475038" y="3509963"/>
          <p14:tracePt t="37044" x="3594100" y="3475038"/>
          <p14:tracePt t="37051" x="3678238" y="3449638"/>
          <p14:tracePt t="37059" x="3763963" y="3433763"/>
          <p14:tracePt t="37067" x="3840163" y="3408363"/>
          <p14:tracePt t="37076" x="3900488" y="3398838"/>
          <p14:tracePt t="37083" x="3959225" y="3390900"/>
          <p14:tracePt t="37091" x="4017963" y="3382963"/>
          <p14:tracePt t="37100" x="4078288" y="3365500"/>
          <p14:tracePt t="37107" x="4129088" y="3355975"/>
          <p14:tracePt t="37115" x="4187825" y="3348038"/>
          <p14:tracePt t="37124" x="4248150" y="3348038"/>
          <p14:tracePt t="37135" x="4316413" y="3340100"/>
          <p14:tracePt t="37139" x="4392613" y="3340100"/>
          <p14:tracePt t="37150" x="4486275" y="3340100"/>
          <p14:tracePt t="37155" x="4595813" y="3340100"/>
          <p14:tracePt t="37169" x="4714875" y="3340100"/>
          <p14:tracePt t="37171" x="4826000" y="3340100"/>
          <p14:tracePt t="37180" x="4953000" y="3340100"/>
          <p14:tracePt t="37186" x="5080000" y="3340100"/>
          <p14:tracePt t="37196" x="5378450" y="3340100"/>
          <p14:tracePt t="37203" x="5487988" y="3340100"/>
          <p14:tracePt t="37211" x="5573713" y="3340100"/>
          <p14:tracePt t="37228" x="5657850" y="3340100"/>
          <p14:tracePt t="37236" x="5735638" y="3340100"/>
          <p14:tracePt t="37243" x="5802313" y="3340100"/>
          <p14:tracePt t="37250" x="5880100" y="3340100"/>
          <p14:tracePt t="37260" x="5930900" y="3340100"/>
          <p14:tracePt t="37267" x="6007100" y="3340100"/>
          <p14:tracePt t="37276" x="6049963" y="3340100"/>
          <p14:tracePt t="37283" x="6091238" y="3340100"/>
          <p14:tracePt t="37291" x="6134100" y="3340100"/>
          <p14:tracePt t="37299" x="6159500" y="3340100"/>
          <p14:tracePt t="37307" x="6176963" y="3340100"/>
          <p14:tracePt t="37316" x="6184900" y="3340100"/>
          <p14:tracePt t="37323" x="6194425" y="3340100"/>
          <p14:tracePt t="37333" x="6202363" y="3340100"/>
          <p14:tracePt t="37356" x="6210300" y="3340100"/>
          <p14:tracePt t="37368" x="6219825" y="3340100"/>
          <p14:tracePt t="37383" x="6235700" y="3340100"/>
          <p14:tracePt t="37387" x="6253163" y="3355975"/>
          <p14:tracePt t="37395" x="6270625" y="3365500"/>
          <p14:tracePt t="37403" x="6321425" y="3390900"/>
          <p14:tracePt t="37412" x="6372225" y="3424238"/>
          <p14:tracePt t="37419" x="6430963" y="3449638"/>
          <p14:tracePt t="37427" x="6491288" y="3484563"/>
          <p14:tracePt t="37436" x="6626225" y="3560763"/>
          <p14:tracePt t="37443" x="6669088" y="3586163"/>
          <p14:tracePt t="37451" x="6686550" y="3594100"/>
          <p14:tracePt t="37460" x="6711950" y="3603625"/>
          <p14:tracePt t="37471" x="6719888" y="3611563"/>
          <p14:tracePt t="37819" x="6719888" y="3586163"/>
          <p14:tracePt t="37827" x="6711950" y="3535363"/>
          <p14:tracePt t="37835" x="6711950" y="3492500"/>
          <p14:tracePt t="37842" x="6711950" y="3441700"/>
          <p14:tracePt t="37850" x="6711950" y="3382963"/>
          <p14:tracePt t="37859" x="6711950" y="3305175"/>
          <p14:tracePt t="37866" x="6704013" y="3246438"/>
          <p14:tracePt t="37884" x="6686550" y="3127375"/>
          <p14:tracePt t="37890" x="6678613" y="3084513"/>
          <p14:tracePt t="37899" x="6661150" y="3025775"/>
          <p14:tracePt t="37907" x="6653213" y="2974975"/>
          <p14:tracePt t="37923" x="6643688" y="2914650"/>
          <p14:tracePt t="37932" x="6635750" y="2871788"/>
          <p14:tracePt t="37939" x="6626225" y="2830513"/>
          <p14:tracePt t="37949" x="6618288" y="2778125"/>
          <p14:tracePt t="37955" x="6610350" y="2693988"/>
          <p14:tracePt t="37963" x="6600825" y="2668588"/>
          <p14:tracePt t="37971" x="6592888" y="2643188"/>
          <p14:tracePt t="37980" x="6592888" y="2625725"/>
          <p14:tracePt t="37987" x="6584950" y="2608263"/>
          <p14:tracePt t="37995" x="6584950" y="2582863"/>
          <p14:tracePt t="38003" x="6584950" y="2566988"/>
          <p14:tracePt t="38013" x="6575425" y="2532063"/>
          <p14:tracePt t="38019" x="6575425" y="2489200"/>
          <p14:tracePt t="38028" x="6567488" y="2455863"/>
          <p14:tracePt t="38035" x="6559550" y="2413000"/>
          <p14:tracePt t="38043" x="6550025" y="2362200"/>
          <p14:tracePt t="38051" x="6550025" y="2328863"/>
          <p14:tracePt t="38058" x="6542088" y="2286000"/>
          <p14:tracePt t="38066" x="6534150" y="2252663"/>
          <p14:tracePt t="38075" x="6524625" y="2209800"/>
          <p14:tracePt t="38083" x="6516688" y="2159000"/>
          <p14:tracePt t="38091" x="6508750" y="2116138"/>
          <p14:tracePt t="38099" x="6491288" y="2055813"/>
          <p14:tracePt t="38108" x="6473825" y="2005013"/>
          <p14:tracePt t="38117" x="6465888" y="1946275"/>
          <p14:tracePt t="38123" x="6456363" y="1885950"/>
          <p14:tracePt t="38130" x="6448425" y="1844675"/>
          <p14:tracePt t="38139" x="6440488" y="1809750"/>
          <p14:tracePt t="38147" x="6430963" y="1776413"/>
          <p14:tracePt t="38158" x="6430963" y="1758950"/>
          <p14:tracePt t="38166" x="6423025" y="1733550"/>
          <p14:tracePt t="38171" x="6415088" y="1708150"/>
          <p14:tracePt t="38182" x="6415088" y="1700213"/>
          <p14:tracePt t="39132" x="6440488" y="1700213"/>
          <p14:tracePt t="39139" x="6473825" y="1700213"/>
          <p14:tracePt t="39148" x="6491288" y="1700213"/>
          <p14:tracePt t="39155" x="6524625" y="1700213"/>
          <p14:tracePt t="39167" x="6550025" y="1700213"/>
          <p14:tracePt t="39170" x="6575425" y="1700213"/>
          <p14:tracePt t="39179" x="6600825" y="1700213"/>
          <p14:tracePt t="39187" x="6669088" y="1716088"/>
          <p14:tracePt t="39197" x="6694488" y="1725613"/>
          <p14:tracePt t="39203" x="6729413" y="1733550"/>
          <p14:tracePt t="39211" x="6745288" y="1758950"/>
          <p14:tracePt t="39219" x="6797675" y="1776413"/>
          <p14:tracePt t="39228" x="6831013" y="1793875"/>
          <p14:tracePt t="39235" x="6881813" y="1819275"/>
          <p14:tracePt t="39243" x="6932613" y="1852613"/>
          <p14:tracePt t="39251" x="6983413" y="1878013"/>
          <p14:tracePt t="39259" x="7034213" y="1920875"/>
          <p14:tracePt t="39267" x="7094538" y="1963738"/>
          <p14:tracePt t="39276" x="7145338" y="2005013"/>
          <p14:tracePt t="39283" x="7213600" y="2055813"/>
          <p14:tracePt t="39299" x="7264400" y="2098675"/>
          <p14:tracePt t="39307" x="7332663" y="2159000"/>
          <p14:tracePt t="39315" x="7391400" y="2209800"/>
          <p14:tracePt t="39323" x="7442200" y="2252663"/>
          <p14:tracePt t="39331" x="7493000" y="2303463"/>
          <p14:tracePt t="39339" x="7553325" y="2354263"/>
          <p14:tracePt t="39349" x="7586663" y="2397125"/>
          <p14:tracePt t="39354" x="7629525" y="2447925"/>
          <p14:tracePt t="39365" x="7654925" y="2481263"/>
          <p14:tracePt t="39372" x="7680325" y="2516188"/>
          <p14:tracePt t="39382" x="7697788" y="2549525"/>
          <p14:tracePt t="39387" x="7723188" y="2592388"/>
          <p14:tracePt t="39395" x="7723188" y="2608263"/>
          <p14:tracePt t="39403" x="7731125" y="2643188"/>
          <p14:tracePt t="39415" x="7740650" y="2676525"/>
          <p14:tracePt t="39419" x="7740650" y="2711450"/>
          <p14:tracePt t="39428" x="7748588" y="2727325"/>
          <p14:tracePt t="39435" x="7748588" y="2770188"/>
          <p14:tracePt t="39443" x="7748588" y="2787650"/>
          <p14:tracePt t="39451" x="7748588" y="2805113"/>
          <p14:tracePt t="39459" x="7748588" y="2813050"/>
          <p14:tracePt t="39467" x="7748588" y="2830513"/>
          <p14:tracePt t="39476" x="7748588" y="2838450"/>
          <p14:tracePt t="39486" x="7748588" y="2855913"/>
          <p14:tracePt t="39491" x="7748588" y="2871788"/>
          <p14:tracePt t="39499" x="7748588" y="2889250"/>
          <p14:tracePt t="39507" x="7748588" y="2906713"/>
          <p14:tracePt t="39516" x="7748588" y="2914650"/>
          <p14:tracePt t="39524" x="7748588" y="2932113"/>
          <p14:tracePt t="39533" x="7748588" y="2949575"/>
          <p14:tracePt t="39548" x="7756525" y="2965450"/>
          <p14:tracePt t="39556" x="7756525" y="2982913"/>
          <p14:tracePt t="39566" x="7756525" y="2990850"/>
          <p14:tracePt t="39572" x="7766050" y="3008313"/>
          <p14:tracePt t="39582" x="7766050" y="3016250"/>
          <p14:tracePt t="39587" x="7766050" y="3025775"/>
          <p14:tracePt t="39600" x="7766050" y="3041650"/>
          <p14:tracePt t="39614" x="7766050" y="3059113"/>
          <p14:tracePt t="39619" x="7766050" y="3067050"/>
          <p14:tracePt t="39627" x="7773988" y="3084513"/>
          <p14:tracePt t="39635" x="7781925" y="3101975"/>
          <p14:tracePt t="39651" x="7781925" y="3119438"/>
          <p14:tracePt t="39659" x="7781925" y="3127375"/>
          <p14:tracePt t="39667" x="7791450" y="3152775"/>
          <p14:tracePt t="39675" x="7791450" y="3170238"/>
          <p14:tracePt t="39683" x="7799388" y="3170238"/>
          <p14:tracePt t="39691" x="7807325" y="3186113"/>
          <p14:tracePt t="39699" x="7807325" y="3195638"/>
          <p14:tracePt t="39707" x="7816850" y="3211513"/>
          <p14:tracePt t="39716" x="7824788" y="3228975"/>
          <p14:tracePt t="39723" x="7824788" y="3246438"/>
          <p14:tracePt t="39733" x="7832725" y="3254375"/>
          <p14:tracePt t="39739" x="7850188" y="3279775"/>
          <p14:tracePt t="39749" x="7867650" y="3297238"/>
          <p14:tracePt t="39755" x="7893050" y="3322638"/>
          <p14:tracePt t="39764" x="7926388" y="3348038"/>
          <p14:tracePt t="39772" x="7951788" y="3373438"/>
          <p14:tracePt t="39779" x="8004175" y="3416300"/>
          <p14:tracePt t="39786" x="8029575" y="3441700"/>
          <p14:tracePt t="39798" x="8062913" y="3475038"/>
          <p14:tracePt t="39802" x="8088313" y="3502025"/>
          <p14:tracePt t="39814" x="8105775" y="3527425"/>
          <p14:tracePt t="39819" x="8131175" y="3552825"/>
          <p14:tracePt t="39828" x="8147050" y="3568700"/>
          <p14:tracePt t="39835" x="8164513" y="3594100"/>
          <p14:tracePt t="39842" x="8174038" y="3619500"/>
          <p14:tracePt t="39850" x="8189913" y="3654425"/>
          <p14:tracePt t="39859" x="8199438" y="3679825"/>
          <p14:tracePt t="39869" x="8207375" y="3697288"/>
          <p14:tracePt t="39875" x="8215313" y="3713163"/>
          <p14:tracePt t="39883" x="8224838" y="3722688"/>
          <p14:tracePt t="39891" x="8224838" y="3730625"/>
          <p14:tracePt t="39898" x="8232775" y="3730625"/>
          <p14:tracePt t="39907" x="8232775" y="3738563"/>
          <p14:tracePt t="39923" x="8232775" y="3756025"/>
          <p14:tracePt t="39939" x="8232775" y="3781425"/>
          <p14:tracePt t="39950" x="8232775" y="3798888"/>
          <p14:tracePt t="39955" x="8240713" y="3824288"/>
          <p14:tracePt t="39965" x="8250238" y="3857625"/>
          <p14:tracePt t="39971" x="8258175" y="3892550"/>
          <p14:tracePt t="39987" x="8266113" y="3917950"/>
          <p14:tracePt t="40000" x="8275638" y="3935413"/>
          <p14:tracePt t="40003" x="8283575" y="3968750"/>
          <p14:tracePt t="40015" x="8291513" y="3994150"/>
          <p14:tracePt t="40031" x="8301038" y="4027488"/>
          <p14:tracePt t="40035" x="8308975" y="4044950"/>
          <p14:tracePt t="40046" x="8318500" y="4062413"/>
          <p14:tracePt t="40053" x="8326438" y="4087813"/>
          <p14:tracePt t="40061" x="8334375" y="4105275"/>
          <p14:tracePt t="40068" x="8351838" y="4138613"/>
          <p14:tracePt t="40075" x="8359775" y="4171950"/>
          <p14:tracePt t="40083" x="8377238" y="4197350"/>
          <p14:tracePt t="40091" x="8377238" y="4224338"/>
          <p14:tracePt t="40099" x="8385175" y="4240213"/>
          <p14:tracePt t="40107" x="8394700" y="4257675"/>
          <p14:tracePt t="40115" x="8402638" y="4275138"/>
          <p14:tracePt t="40123" x="8410575" y="4300538"/>
          <p14:tracePt t="40148" x="8410575" y="4308475"/>
          <p14:tracePt t="40163" x="8410575" y="4316413"/>
          <p14:tracePt t="40178" x="8410575" y="4325938"/>
          <p14:tracePt t="40187" x="8410575" y="4333875"/>
          <p14:tracePt t="40195" x="8420100" y="4341813"/>
          <p14:tracePt t="42197" x="8420100" y="4333875"/>
          <p14:tracePt t="42246" x="8420100" y="4325938"/>
          <p14:tracePt t="42370" x="8420100" y="4316413"/>
          <p14:tracePt t="42459" x="8420100" y="4308475"/>
          <p14:tracePt t="42483" x="8420100" y="4300538"/>
          <p14:tracePt t="42604" x="8420100" y="4291013"/>
          <p14:tracePt t="42611" x="8420100" y="4283075"/>
          <p14:tracePt t="42619" x="8410575" y="4283075"/>
          <p14:tracePt t="46357" x="8410575" y="4291013"/>
          <p14:tracePt t="46389" x="8410575" y="4300538"/>
          <p14:tracePt t="46404" x="8410575" y="4308475"/>
          <p14:tracePt t="46411" x="8410575" y="4316413"/>
          <p14:tracePt t="46427" x="8420100" y="4325938"/>
          <p14:tracePt t="46434" x="8428038" y="4333875"/>
          <p14:tracePt t="46443" x="8445500" y="4351338"/>
          <p14:tracePt t="46452" x="8462963" y="4359275"/>
          <p14:tracePt t="46461" x="8488363" y="4368800"/>
          <p14:tracePt t="46467" x="8504238" y="4384675"/>
          <p14:tracePt t="46478" x="8529638" y="4402138"/>
          <p14:tracePt t="46482" x="8555038" y="4419600"/>
          <p14:tracePt t="46493" x="8580438" y="4445000"/>
          <p14:tracePt t="46499" x="8615363" y="4460875"/>
          <p14:tracePt t="46510" x="8648700" y="4486275"/>
          <p14:tracePt t="46515" x="8683625" y="4503738"/>
          <p14:tracePt t="46524" x="8734425" y="4538663"/>
          <p14:tracePt t="46539" x="8777288" y="4564063"/>
          <p14:tracePt t="46546" x="8828088" y="4605338"/>
          <p14:tracePt t="46555" x="8886825" y="4648200"/>
          <p14:tracePt t="46563" x="8937625" y="4691063"/>
          <p14:tracePt t="46571" x="9117013" y="4802188"/>
          <p14:tracePt t="46579" x="9201150" y="4852988"/>
          <p14:tracePt t="46587" x="9277350" y="4894263"/>
          <p14:tracePt t="46595" x="9353550" y="4946650"/>
          <p14:tracePt t="46603" x="9413875" y="4987925"/>
          <p14:tracePt t="46612" x="9490075" y="5030788"/>
          <p14:tracePt t="46619" x="9558338" y="5073650"/>
          <p14:tracePt t="46627" x="9634538" y="5124450"/>
          <p14:tracePt t="46635" x="9728200" y="5175250"/>
          <p14:tracePt t="46643" x="9786938" y="5218113"/>
          <p14:tracePt t="46651" x="9864725" y="5260975"/>
          <p14:tracePt t="46660" x="9931400" y="5311775"/>
          <p14:tracePt t="46667" x="10009188" y="5370513"/>
          <p14:tracePt t="46676" x="10085388" y="5421313"/>
          <p14:tracePt t="46683" x="10161588" y="5481638"/>
          <p14:tracePt t="46693" x="10255250" y="5540375"/>
          <p14:tracePt t="46698" x="10348913" y="5608638"/>
          <p14:tracePt t="46710" x="10425113" y="5659438"/>
          <p14:tracePt t="46715" x="10501313" y="5727700"/>
          <p14:tracePt t="46723" x="10569575" y="5788025"/>
          <p14:tracePt t="46730" x="10637838" y="5838825"/>
          <p14:tracePt t="46739" x="10688638" y="5915025"/>
          <p14:tracePt t="46747" x="10747375" y="5983288"/>
          <p14:tracePt t="46755" x="10798175" y="6059488"/>
          <p14:tracePt t="46763" x="10858500" y="6127750"/>
          <p14:tracePt t="46771" x="10901363" y="6186488"/>
          <p14:tracePt t="46779" x="10926763" y="6262688"/>
          <p14:tracePt t="46787" x="11010900" y="6442075"/>
          <p14:tracePt t="46796" x="11028363" y="6500813"/>
          <p14:tracePt t="46803" x="11036300" y="6561138"/>
          <p14:tracePt t="46810" x="11053763" y="6619875"/>
          <p14:tracePt t="46819" x="11053763" y="6662738"/>
          <p14:tracePt t="46827" x="11053763" y="6731000"/>
          <p14:tracePt t="46835" x="11053763" y="6789738"/>
          <p14:tracePt t="47253" x="10782300" y="6772275"/>
          <p14:tracePt t="47259" x="10790238" y="6756400"/>
          <p14:tracePt t="47266" x="10798175" y="6746875"/>
          <p14:tracePt t="47277" x="10807700" y="6738938"/>
          <p14:tracePt t="47317" x="10807700" y="6731000"/>
          <p14:tracePt t="47845" x="10807700" y="6721475"/>
          <p14:tracePt t="48988" x="10798175" y="6721475"/>
          <p14:tracePt t="51412" x="10815638" y="6713538"/>
          <p14:tracePt t="51418" x="10866438" y="6688138"/>
          <p14:tracePt t="51428" x="10942638" y="6654800"/>
          <p14:tracePt t="51435" x="11002963" y="6619875"/>
          <p14:tracePt t="51443" x="11079163" y="6569075"/>
          <p14:tracePt t="51451" x="11155363" y="6518275"/>
          <p14:tracePt t="51459" x="11223625" y="6467475"/>
          <p14:tracePt t="51467" x="11317288" y="6399213"/>
          <p14:tracePt t="51476" x="11410950" y="6313488"/>
          <p14:tracePt t="51483" x="11503025" y="6246813"/>
          <p14:tracePt t="51491" x="11596688" y="6153150"/>
          <p14:tracePt t="51499" x="11699875" y="6059488"/>
          <p14:tracePt t="51509" x="11809413" y="5948363"/>
          <p14:tracePt t="51515" x="11903075" y="5829300"/>
          <p14:tracePt t="51523" x="12022138" y="5702300"/>
          <p14:tracePt t="51531" x="12106275" y="5583238"/>
          <p14:tracePt t="51772" x="12080875" y="2990850"/>
          <p14:tracePt t="51779" x="12014200" y="2914650"/>
          <p14:tracePt t="51790" x="11936413" y="2863850"/>
          <p14:tracePt t="51795" x="11844338" y="2787650"/>
          <p14:tracePt t="51807" x="11750675" y="2744788"/>
          <p14:tracePt t="51811" x="11674475" y="2701925"/>
          <p14:tracePt t="51820" x="11596688" y="2668588"/>
          <p14:tracePt t="51826" x="11530013" y="2633663"/>
          <p14:tracePt t="51837" x="11452225" y="2617788"/>
          <p14:tracePt t="51842" x="11393488" y="2592388"/>
          <p14:tracePt t="51852" x="11256963" y="2532063"/>
          <p14:tracePt t="51858" x="11198225" y="2489200"/>
          <p14:tracePt t="51869" x="11112500" y="2438400"/>
          <p14:tracePt t="51875" x="11028363" y="2379663"/>
          <p14:tracePt t="51884" x="10934700" y="2311400"/>
          <p14:tracePt t="51890" x="10841038" y="2268538"/>
          <p14:tracePt t="51899" x="10747375" y="2209800"/>
          <p14:tracePt t="51907" x="10679113" y="2174875"/>
          <p14:tracePt t="51915" x="10612438" y="2141538"/>
          <p14:tracePt t="51924" x="10552113" y="2116138"/>
          <p14:tracePt t="51932" x="10501313" y="2082800"/>
          <p14:tracePt t="51939" x="10467975" y="2065338"/>
          <p14:tracePt t="51948" x="10399713" y="2030413"/>
          <p14:tracePt t="51955" x="10348913" y="1997075"/>
          <p14:tracePt t="51963" x="10271125" y="1946275"/>
          <p14:tracePt t="51972" x="10212388" y="1903413"/>
          <p14:tracePt t="51980" x="10136188" y="1860550"/>
          <p14:tracePt t="51993" x="10067925" y="1819275"/>
          <p14:tracePt t="51994" x="9991725" y="1776413"/>
          <p14:tracePt t="52004" x="9906000" y="1741488"/>
          <p14:tracePt t="52010" x="9812338" y="1700213"/>
          <p14:tracePt t="52027" x="9728200" y="1665288"/>
          <p14:tracePt t="52036" x="9634538" y="1639888"/>
          <p14:tracePt t="52044" x="9575800" y="1622425"/>
          <p14:tracePt t="52052" x="9515475" y="1597025"/>
          <p14:tracePt t="52058" x="9413875" y="1563688"/>
          <p14:tracePt t="52067" x="9363075" y="1538288"/>
          <p14:tracePt t="52076" x="9328150" y="1512888"/>
          <p14:tracePt t="52084" x="9261475" y="1477963"/>
          <p14:tracePt t="52092" x="9209088" y="1452563"/>
          <p14:tracePt t="52099" x="9132888" y="1401763"/>
          <p14:tracePt t="52107" x="9056688" y="1385888"/>
          <p14:tracePt t="52115" x="8997950" y="1350963"/>
          <p14:tracePt t="52125" x="8921750" y="1333500"/>
          <p14:tracePt t="52131" x="8861425" y="1317625"/>
          <p14:tracePt t="52142" x="8793163" y="1308100"/>
          <p14:tracePt t="52147" x="8734425" y="1300163"/>
          <p14:tracePt t="52156" x="8674100" y="1292225"/>
          <p14:tracePt t="52163" x="8623300" y="1282700"/>
          <p14:tracePt t="52173" x="8564563" y="1282700"/>
          <p14:tracePt t="52178" x="8513763" y="1282700"/>
          <p14:tracePt t="52190" x="8453438" y="1282700"/>
          <p14:tracePt t="52195" x="8394700" y="1282700"/>
          <p14:tracePt t="52207" x="8326438" y="1282700"/>
          <p14:tracePt t="52212" x="8266113" y="1282700"/>
          <p14:tracePt t="52221" x="8189913" y="1292225"/>
          <p14:tracePt t="52227" x="8131175" y="1292225"/>
          <p14:tracePt t="52236" x="8088313" y="1292225"/>
          <p14:tracePt t="52244" x="8045450" y="1292225"/>
          <p14:tracePt t="52251" x="8020050" y="1292225"/>
          <p14:tracePt t="52258" x="8004175" y="1292225"/>
          <p14:tracePt t="52267" x="7977188" y="1292225"/>
          <p14:tracePt t="52275" x="7951788" y="1292225"/>
          <p14:tracePt t="52283" x="7900988" y="1292225"/>
          <p14:tracePt t="52291" x="7867650" y="1292225"/>
          <p14:tracePt t="52299" x="7842250" y="1292225"/>
          <p14:tracePt t="52307" x="7799388" y="1292225"/>
          <p14:tracePt t="52315" x="7723188" y="1292225"/>
          <p14:tracePt t="52324" x="7654925" y="1292225"/>
          <p14:tracePt t="52331" x="7553325" y="1282700"/>
          <p14:tracePt t="52347" x="7434263" y="1257300"/>
          <p14:tracePt t="52357" x="7323138" y="1223963"/>
          <p14:tracePt t="52363" x="7188200" y="1206500"/>
          <p14:tracePt t="52374" x="7094538" y="1198563"/>
          <p14:tracePt t="52379" x="6992938" y="1189038"/>
          <p14:tracePt t="52390" x="6907213" y="1181100"/>
          <p14:tracePt t="52395" x="6831013" y="1181100"/>
          <p14:tracePt t="52408" x="6770688" y="1181100"/>
          <p14:tracePt t="52410" x="6729413" y="1181100"/>
          <p14:tracePt t="52419" x="6694488" y="1181100"/>
          <p14:tracePt t="52427" x="6661150" y="1198563"/>
          <p14:tracePt t="52435" x="6643688" y="1206500"/>
          <p14:tracePt t="52442" x="6618288" y="1216025"/>
          <p14:tracePt t="52451" x="6600825" y="1216025"/>
          <p14:tracePt t="52459" x="6592888" y="1223963"/>
          <p14:tracePt t="53101" x="6592888" y="1231900"/>
          <p14:tracePt t="53133" x="6592888" y="1241425"/>
          <p14:tracePt t="53147" x="6600825" y="1241425"/>
          <p14:tracePt t="53154" x="6610350" y="1249363"/>
          <p14:tracePt t="53163" x="6610350" y="1266825"/>
          <p14:tracePt t="53174" x="6618288" y="1266825"/>
          <p14:tracePt t="53192" x="6626225" y="1266825"/>
          <p14:tracePt t="53195" x="6626225" y="1274763"/>
          <p14:tracePt t="53208" x="6635750" y="1274763"/>
          <p14:tracePt t="53228" x="6643688" y="1274763"/>
          <p14:tracePt t="53237" x="6653213" y="1274763"/>
          <p14:tracePt t="53253" x="6653213" y="1282700"/>
          <p14:tracePt t="53259" x="6669088" y="1282700"/>
          <p14:tracePt t="53267" x="6686550" y="1292225"/>
          <p14:tracePt t="53274" x="6694488" y="1292225"/>
          <p14:tracePt t="53282" x="6719888" y="1308100"/>
          <p14:tracePt t="53290" x="6745288" y="1325563"/>
          <p14:tracePt t="53299" x="6780213" y="1343025"/>
          <p14:tracePt t="53307" x="6831013" y="1376363"/>
          <p14:tracePt t="53315" x="6889750" y="1401763"/>
          <p14:tracePt t="53323" x="6950075" y="1436688"/>
          <p14:tracePt t="53331" x="7026275" y="1470025"/>
          <p14:tracePt t="53339" x="7137400" y="1512888"/>
          <p14:tracePt t="53347" x="7239000" y="1563688"/>
          <p14:tracePt t="53363" x="7340600" y="1597025"/>
          <p14:tracePt t="53373" x="7459663" y="1631950"/>
          <p14:tracePt t="53379" x="7570788" y="1674813"/>
          <p14:tracePt t="53389" x="7842250" y="1751013"/>
          <p14:tracePt t="53395" x="7961313" y="1784350"/>
          <p14:tracePt t="53406" x="8062913" y="1819275"/>
          <p14:tracePt t="53411" x="8147050" y="1844675"/>
          <p14:tracePt t="53423" x="8250238" y="1870075"/>
          <p14:tracePt t="53427" x="8326438" y="1885950"/>
          <p14:tracePt t="53436" x="8402638" y="1911350"/>
          <p14:tracePt t="53443" x="8478838" y="1928813"/>
          <p14:tracePt t="53451" x="8564563" y="1963738"/>
          <p14:tracePt t="53459" x="8658225" y="1997075"/>
          <p14:tracePt t="53467" x="8742363" y="2030413"/>
          <p14:tracePt t="53475" x="8861425" y="2090738"/>
          <p14:tracePt t="53483" x="8988425" y="2133600"/>
          <p14:tracePt t="53490" x="9183688" y="2200275"/>
          <p14:tracePt t="53499" x="9363075" y="2260600"/>
          <p14:tracePt t="53507" x="9566275" y="2336800"/>
          <p14:tracePt t="53515" x="9779000" y="2405063"/>
          <p14:tracePt t="53522" x="9983788" y="2463800"/>
          <p14:tracePt t="53533" x="10186988" y="2524125"/>
          <p14:tracePt t="53539" x="10364788" y="2574925"/>
          <p14:tracePt t="53547" x="10509250" y="2625725"/>
          <p14:tracePt t="53558" x="10628313" y="2676525"/>
          <p14:tracePt t="53563" x="10729913" y="2711450"/>
          <p14:tracePt t="53572" x="10807700" y="2727325"/>
          <p14:tracePt t="53581" x="10866438" y="2762250"/>
          <p14:tracePt t="53590" x="10934700" y="2795588"/>
          <p14:tracePt t="53595" x="11036300" y="2855913"/>
          <p14:tracePt t="53605" x="11087100" y="2881313"/>
          <p14:tracePt t="53611" x="11137900" y="2922588"/>
          <p14:tracePt t="53622" x="11172825" y="2957513"/>
          <p14:tracePt t="53626" x="11223625" y="3000375"/>
          <p14:tracePt t="53636" x="11266488" y="3051175"/>
          <p14:tracePt t="53643" x="11307763" y="3094038"/>
          <p14:tracePt t="53651" x="11350625" y="3170238"/>
          <p14:tracePt t="53658" x="11376025" y="3228975"/>
          <p14:tracePt t="53674" x="11410950" y="3305175"/>
          <p14:tracePt t="53683" x="11444288" y="3398838"/>
          <p14:tracePt t="53690" x="11495088" y="3509963"/>
          <p14:tracePt t="53699" x="11555413" y="3646488"/>
          <p14:tracePt t="53706" x="11606213" y="3790950"/>
          <p14:tracePt t="53715" x="11664950" y="3951288"/>
          <p14:tracePt t="53724" x="11699875" y="4095750"/>
          <p14:tracePt t="53731" x="11750675" y="4224338"/>
          <p14:tracePt t="53739" x="11784013" y="4384675"/>
          <p14:tracePt t="53748" x="11826875" y="4554538"/>
          <p14:tracePt t="53756" x="11885613" y="4784725"/>
          <p14:tracePt t="53763" x="11920538" y="4979988"/>
          <p14:tracePt t="53773" x="11945938" y="5218113"/>
          <p14:tracePt t="53779" x="12047538" y="5727700"/>
          <p14:tracePt t="53789" x="12072938" y="5872163"/>
          <p14:tracePt t="53795" x="12098338" y="5999163"/>
          <p14:tracePt t="53805" x="12115800" y="6135688"/>
          <p14:tracePt t="53811" x="12133263" y="6229350"/>
          <p14:tracePt t="53822" x="12133263" y="6313488"/>
          <p14:tracePt t="53827" x="12141200" y="6407150"/>
          <p14:tracePt t="53836" x="12141200" y="6475413"/>
          <p14:tracePt t="59342" x="11707813" y="6092825"/>
          <p14:tracePt t="59349" x="11682413" y="5983288"/>
          <p14:tracePt t="59354" x="11657013" y="5854700"/>
          <p14:tracePt t="59362" x="11631613" y="5710238"/>
          <p14:tracePt t="59371" x="11622088" y="5532438"/>
          <p14:tracePt t="59378" x="11606213" y="5319713"/>
          <p14:tracePt t="59386" x="11606213" y="4630738"/>
          <p14:tracePt t="59395" x="11606213" y="4341813"/>
          <p14:tracePt t="59403" x="11614150" y="4019550"/>
          <p14:tracePt t="59411" x="11631613" y="3671888"/>
          <p14:tracePt t="59419" x="11674475" y="3279775"/>
          <p14:tracePt t="59427" x="11690350" y="2906713"/>
          <p14:tracePt t="59436" x="11707813" y="2524125"/>
          <p14:tracePt t="59443" x="11725275" y="2174875"/>
          <p14:tracePt t="59452" x="11725275" y="1852613"/>
          <p14:tracePt t="59459" x="11725275" y="1538288"/>
          <p14:tracePt t="59469" x="11725275" y="1216025"/>
          <p14:tracePt t="59475" x="11715750" y="952500"/>
          <p14:tracePt t="59487" x="11682413" y="679450"/>
          <p14:tracePt t="59491" x="11657013" y="458788"/>
          <p14:tracePt t="59503" x="11614150" y="263525"/>
          <p14:tracePt t="59507" x="11555413" y="85725"/>
          <p14:tracePt t="61283" x="2863850" y="220663"/>
          <p14:tracePt t="61283" x="3441700" y="390525"/>
          <p14:tracePt t="61283" x="4868863" y="765175"/>
          <p14:tracePt t="61283" x="5472113" y="935038"/>
          <p14:tracePt t="61283" x="6075363" y="1112838"/>
          <p14:tracePt t="61283" x="6618288" y="1257300"/>
          <p14:tracePt t="61283" x="7137400" y="1401763"/>
          <p14:tracePt t="61283" x="7596188" y="1520825"/>
          <p14:tracePt t="61283" x="8020050" y="1639888"/>
          <p14:tracePt t="61283" x="8402638" y="1751013"/>
          <p14:tracePt t="61283" x="8742363" y="1844675"/>
          <p14:tracePt t="61283" x="9031288" y="1928813"/>
          <p14:tracePt t="61283" x="9294813" y="2005013"/>
          <p14:tracePt t="61283" x="9532938" y="2090738"/>
          <p14:tracePt t="61283" x="9745663" y="2159000"/>
          <p14:tracePt t="61283" x="9940925" y="2217738"/>
          <p14:tracePt t="61283" x="10144125" y="2278063"/>
          <p14:tracePt t="61283" x="10348913" y="2336800"/>
          <p14:tracePt t="61283" x="10552113" y="2379663"/>
          <p14:tracePt t="61283" x="10747375" y="2422525"/>
          <p14:tracePt t="61283" x="10917238" y="2463800"/>
          <p14:tracePt t="61283" x="11112500" y="2506663"/>
          <p14:tracePt t="61283" x="11274425" y="2524125"/>
          <p14:tracePt t="61283" x="11418888" y="2549525"/>
          <p14:tracePt t="61283" x="11563350" y="2574925"/>
          <p14:tracePt t="61283" x="11715750" y="2600325"/>
          <p14:tracePt t="61283" x="11860213" y="2625725"/>
          <p14:tracePt t="61283" x="12004675" y="2651125"/>
          <p14:tracePt t="61283" x="12149138" y="2668588"/>
          <p14:tracePt t="61283" x="11291888" y="2209800"/>
          <p14:tracePt t="61283" x="10714038" y="2014538"/>
          <p14:tracePt t="61283" x="10017125" y="1766888"/>
          <p14:tracePt t="61283" x="9269413" y="1520825"/>
          <p14:tracePt t="61283" x="8435975" y="1266825"/>
          <p14:tracePt t="61283" x="7545388" y="960438"/>
          <p14:tracePt t="61283" x="6626225" y="654050"/>
          <p14:tracePt t="61283" x="5700713" y="339725"/>
          <p14:tracePt t="61283" x="4783138" y="33338"/>
          <p14:tracePt t="61682" x="10612438" y="255588"/>
          <p14:tracePt t="61691" x="11028363" y="450850"/>
          <p14:tracePt t="61699" x="11410950" y="628650"/>
          <p14:tracePt t="61709" x="11834813" y="849313"/>
        </p14:tracePtLst>
      </p14:laserTrace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311580" y="787782"/>
            <a:ext cx="10209860" cy="5495451"/>
          </a:xfrm>
        </p:spPr>
        <p:txBody>
          <a:bodyPr>
            <a:normAutofit lnSpcReduction="10000"/>
          </a:bodyPr>
          <a:lstStyle/>
          <a:p>
            <a:r>
              <a:rPr lang="ja-JP" altLang="en-US" sz="2800" b="1" dirty="0">
                <a:solidFill>
                  <a:srgbClr val="00B050"/>
                </a:solidFill>
              </a:rPr>
              <a:t>詳細な改正内容について</a:t>
            </a:r>
            <a:endParaRPr lang="en-US" altLang="ja-JP" sz="2800" b="1" dirty="0">
              <a:solidFill>
                <a:srgbClr val="00B050"/>
              </a:solidFill>
            </a:endParaRPr>
          </a:p>
          <a:p>
            <a:pPr marL="0" indent="0">
              <a:buNone/>
            </a:pPr>
            <a:r>
              <a:rPr lang="ja-JP" altLang="en-US" sz="2800" b="1" dirty="0">
                <a:solidFill>
                  <a:schemeClr val="tx1"/>
                </a:solidFill>
              </a:rPr>
              <a:t>厚生労働省告示等</a:t>
            </a:r>
            <a:endParaRPr lang="en-US" altLang="ja-JP" sz="2800" b="1" dirty="0">
              <a:solidFill>
                <a:schemeClr val="tx1"/>
              </a:solidFill>
            </a:endParaRPr>
          </a:p>
          <a:p>
            <a:pPr marL="0" indent="0">
              <a:buNone/>
            </a:pPr>
            <a:r>
              <a:rPr lang="ja-JP" altLang="en-US" sz="2400" b="1" dirty="0">
                <a:latin typeface="+mj-ea"/>
                <a:ea typeface="+mj-ea"/>
              </a:rPr>
              <a:t>運営基準等に関しては</a:t>
            </a:r>
            <a:endParaRPr lang="en-US" altLang="ja-JP" sz="2400" b="1" dirty="0">
              <a:latin typeface="+mj-ea"/>
              <a:ea typeface="+mj-ea"/>
            </a:endParaRPr>
          </a:p>
          <a:p>
            <a:pPr marL="0" indent="0">
              <a:buNone/>
            </a:pPr>
            <a:r>
              <a:rPr lang="ja-JP" altLang="en-US" sz="2000" dirty="0">
                <a:latin typeface="+mn-ea"/>
              </a:rPr>
              <a:t>「指定地域密着型サービスの事業の人員、設備及び運営に関する基準」</a:t>
            </a:r>
            <a:endParaRPr lang="en-US" altLang="ja-JP" sz="2000" b="1" dirty="0">
              <a:latin typeface="+mn-ea"/>
            </a:endParaRPr>
          </a:p>
          <a:p>
            <a:pPr marL="0" indent="0">
              <a:buNone/>
            </a:pPr>
            <a:r>
              <a:rPr lang="ja-JP" altLang="en-US" sz="2000" dirty="0">
                <a:latin typeface="+mn-ea"/>
              </a:rPr>
              <a:t>「指定地域密着型サービスの事業の人員、設備及び運営に関する基準について」（解釈通知）</a:t>
            </a:r>
            <a:endParaRPr lang="en-US" altLang="ja-JP" sz="2000" dirty="0">
              <a:latin typeface="+mn-ea"/>
            </a:endParaRPr>
          </a:p>
          <a:p>
            <a:pPr marL="0" indent="0">
              <a:buNone/>
            </a:pPr>
            <a:endParaRPr kumimoji="1" lang="en-US" altLang="ja-JP" sz="2400" dirty="0"/>
          </a:p>
          <a:p>
            <a:pPr marL="0" indent="0">
              <a:buNone/>
            </a:pPr>
            <a:r>
              <a:rPr lang="ja-JP" altLang="en-US" sz="2400" b="1" dirty="0"/>
              <a:t>算定基準等に関しては</a:t>
            </a:r>
            <a:endParaRPr lang="en-US" altLang="ja-JP" sz="2400" b="1" dirty="0"/>
          </a:p>
          <a:p>
            <a:pPr marL="0" indent="0">
              <a:buNone/>
            </a:pPr>
            <a:r>
              <a:rPr kumimoji="1" lang="ja-JP" altLang="en-US" sz="2000" dirty="0">
                <a:latin typeface="+mn-ea"/>
              </a:rPr>
              <a:t>「</a:t>
            </a:r>
            <a:r>
              <a:rPr lang="ja-JP" altLang="en-US" sz="2000" b="0" i="0" dirty="0">
                <a:effectLst/>
                <a:latin typeface="+mn-ea"/>
              </a:rPr>
              <a:t>指定地域密着型サービスに要する費用の額の算定に関する基準」</a:t>
            </a:r>
            <a:endParaRPr lang="en-US" altLang="ja-JP" sz="2000" b="0" i="0" dirty="0">
              <a:effectLst/>
              <a:latin typeface="+mn-ea"/>
            </a:endParaRPr>
          </a:p>
          <a:p>
            <a:pPr marL="0" indent="0">
              <a:buNone/>
            </a:pPr>
            <a:r>
              <a:rPr kumimoji="1" lang="ja-JP" altLang="en-US" sz="2000" dirty="0">
                <a:latin typeface="+mn-ea"/>
              </a:rPr>
              <a:t>「</a:t>
            </a:r>
            <a:r>
              <a:rPr lang="ja-JP" altLang="en-US" sz="2000" b="0" i="0" dirty="0">
                <a:effectLst/>
                <a:latin typeface="+mn-ea"/>
              </a:rPr>
              <a:t>指定地域密着型サービスに要する費用の額の算定に関する基準及び指定地域密着型介護予防サービスに要する費用の額の算定に関する基準の制定に伴う実施上の留意事項について」（解釈通知）</a:t>
            </a:r>
            <a:endParaRPr lang="en-US" altLang="ja-JP" sz="2000" b="0" i="0" dirty="0">
              <a:effectLst/>
              <a:latin typeface="+mn-ea"/>
            </a:endParaRPr>
          </a:p>
          <a:p>
            <a:pPr marL="0" indent="0">
              <a:buNone/>
            </a:pPr>
            <a:r>
              <a:rPr lang="ja-JP" altLang="en-US" sz="2000" dirty="0">
                <a:latin typeface="+mn-ea"/>
              </a:rPr>
              <a:t>　　　　　　　　　　　　　　　　　　　　　　　　　　　　　に定められています。</a:t>
            </a:r>
            <a:endParaRPr kumimoji="1" lang="ja-JP" altLang="en-US" sz="2000" dirty="0">
              <a:latin typeface="+mn-ea"/>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4</a:t>
            </a:fld>
            <a:endParaRPr kumimoji="1" lang="ja-JP" altLang="en-US"/>
          </a:p>
        </p:txBody>
      </p:sp>
      <p:pic>
        <p:nvPicPr>
          <p:cNvPr id="6" name="オーディオ 5">
            <a:hlinkClick r:id="" action="ppaction://media"/>
            <a:extLst>
              <a:ext uri="{FF2B5EF4-FFF2-40B4-BE49-F238E27FC236}">
                <a16:creationId xmlns:a16="http://schemas.microsoft.com/office/drawing/2014/main" id="{EDA63B91-5EFC-4CA0-888B-FD1CFA146D6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691917136"/>
      </p:ext>
    </p:extLst>
  </p:cSld>
  <p:clrMapOvr>
    <a:masterClrMapping/>
  </p:clrMapOvr>
  <mc:AlternateContent xmlns:mc="http://schemas.openxmlformats.org/markup-compatibility/2006" xmlns:p14="http://schemas.microsoft.com/office/powerpoint/2010/main">
    <mc:Choice Requires="p14">
      <p:transition spd="slow" p14:dur="2000" advTm="22213"/>
    </mc:Choice>
    <mc:Fallback xmlns="">
      <p:transition spd="slow" advTm="222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3A86A75C-4F4B-4683-9AE1-C65F6400EC91}">
      <p14:laserTraceLst xmlns:p14="http://schemas.microsoft.com/office/powerpoint/2010/main">
        <p14:tracePtLst>
          <p14:tracePt t="5479" x="6167438" y="1112838"/>
          <p14:tracePt t="5484" x="6159500" y="1112838"/>
          <p14:tracePt t="5492" x="6151563" y="1122363"/>
          <p14:tracePt t="5500" x="6142038" y="1130300"/>
          <p14:tracePt t="5508" x="6126163" y="1138238"/>
          <p14:tracePt t="5516" x="6116638" y="1147763"/>
          <p14:tracePt t="5525" x="6108700" y="1147763"/>
          <p14:tracePt t="5532" x="6083300" y="1155700"/>
          <p14:tracePt t="5540" x="6065838" y="1155700"/>
          <p14:tracePt t="5548" x="6040438" y="1163638"/>
          <p14:tracePt t="5557" x="6032500" y="1163638"/>
          <p14:tracePt t="5565" x="6007100" y="1173163"/>
          <p14:tracePt t="5574" x="5981700" y="1181100"/>
          <p14:tracePt t="5580" x="5972175" y="1181100"/>
          <p14:tracePt t="5588" x="5946775" y="1189038"/>
          <p14:tracePt t="5596" x="5930900" y="1189038"/>
          <p14:tracePt t="5613" x="5913438" y="1198563"/>
          <p14:tracePt t="5620" x="5905500" y="1198563"/>
          <p14:tracePt t="5628" x="5895975" y="1198563"/>
          <p14:tracePt t="5636" x="5888038" y="1198563"/>
          <p14:tracePt t="5652" x="5880100" y="1206500"/>
          <p14:tracePt t="5661" x="5870575" y="1206500"/>
          <p14:tracePt t="5668" x="5853113" y="1216025"/>
          <p14:tracePt t="5676" x="5827713" y="1223963"/>
          <p14:tracePt t="5684" x="5794375" y="1223963"/>
          <p14:tracePt t="5691" x="5768975" y="1231900"/>
          <p14:tracePt t="5699" x="5743575" y="1241425"/>
          <p14:tracePt t="5708" x="5718175" y="1249363"/>
          <p14:tracePt t="5717" x="5692775" y="1257300"/>
          <p14:tracePt t="5724" x="5675313" y="1257300"/>
          <p14:tracePt t="5732" x="5657850" y="1266825"/>
          <p14:tracePt t="5740" x="5641975" y="1274763"/>
          <p14:tracePt t="5748" x="5624513" y="1282700"/>
          <p14:tracePt t="5756" x="5607050" y="1317625"/>
          <p14:tracePt t="5767" x="5599113" y="1376363"/>
          <p14:tracePt t="5772" x="5591175" y="1436688"/>
          <p14:tracePt t="5780" x="5581650" y="1512888"/>
          <p14:tracePt t="5787" x="5573713" y="1581150"/>
          <p14:tracePt t="5795" x="5548313" y="1631950"/>
          <p14:tracePt t="5804" x="5548313" y="1674813"/>
          <p14:tracePt t="5813" x="5538788" y="1700213"/>
          <p14:tracePt t="5820" x="5538788" y="1708150"/>
          <p14:tracePt t="5828" x="5538788" y="1733550"/>
          <p14:tracePt t="5836" x="5530850" y="1751013"/>
          <p14:tracePt t="5845" x="5513388" y="1776413"/>
          <p14:tracePt t="5852" x="5505450" y="1793875"/>
          <p14:tracePt t="5860" x="5487988" y="1827213"/>
          <p14:tracePt t="5868" x="5462588" y="1870075"/>
          <p14:tracePt t="5876" x="5437188" y="1911350"/>
          <p14:tracePt t="5884" x="5411788" y="1963738"/>
          <p14:tracePt t="5892" x="5378450" y="2039938"/>
          <p14:tracePt t="5900" x="5343525" y="2108200"/>
          <p14:tracePt t="5908" x="5318125" y="2174875"/>
          <p14:tracePt t="5916" x="5292725" y="2243138"/>
          <p14:tracePt t="5924" x="5267325" y="2286000"/>
          <p14:tracePt t="5933" x="5241925" y="2336800"/>
          <p14:tracePt t="5951" x="5216525" y="2371725"/>
          <p14:tracePt t="5966" x="5183188" y="2413000"/>
          <p14:tracePt t="5972" x="5165725" y="2430463"/>
          <p14:tracePt t="5981" x="5148263" y="2447925"/>
          <p14:tracePt t="5987" x="5089525" y="2463800"/>
          <p14:tracePt t="5996" x="5080000" y="2473325"/>
          <p14:tracePt t="6005" x="5054600" y="2481263"/>
          <p14:tracePt t="6013" x="5029200" y="2481263"/>
          <p14:tracePt t="6020" x="5021263" y="2489200"/>
          <p14:tracePt t="6028" x="4995863" y="2489200"/>
          <p14:tracePt t="6036" x="4987925" y="2489200"/>
          <p14:tracePt t="6044" x="4978400" y="2489200"/>
          <p14:tracePt t="6051" x="4970463" y="2489200"/>
          <p14:tracePt t="6061" x="4962525" y="2489200"/>
          <p14:tracePt t="6068" x="4953000" y="2489200"/>
          <p14:tracePt t="6084" x="4945063" y="2489200"/>
          <p14:tracePt t="6094" x="4935538" y="2489200"/>
          <p14:tracePt t="9190" x="4935538" y="2498725"/>
          <p14:tracePt t="9252" x="4935538" y="2506663"/>
          <p14:tracePt t="9276" x="4935538" y="2516188"/>
          <p14:tracePt t="9446" x="4935538" y="2524125"/>
          <p14:tracePt t="9453" x="4935538" y="2532063"/>
          <p14:tracePt t="9572" x="4935538" y="2541588"/>
          <p14:tracePt t="9588" x="4935538" y="2549525"/>
          <p14:tracePt t="9604" x="4935538" y="2557463"/>
          <p14:tracePt t="9620" x="4935538" y="2566988"/>
          <p14:tracePt t="9629" x="4935538" y="2574925"/>
          <p14:tracePt t="9636" x="4935538" y="2582863"/>
          <p14:tracePt t="9647" x="4927600" y="2592388"/>
          <p14:tracePt t="9652" x="4927600" y="2600325"/>
          <p14:tracePt t="9661" x="4919663" y="2617788"/>
          <p14:tracePt t="9667" x="4910138" y="2633663"/>
          <p14:tracePt t="9678" x="4910138" y="2643188"/>
          <p14:tracePt t="9683" x="4902200" y="2660650"/>
          <p14:tracePt t="9692" x="4902200" y="2686050"/>
          <p14:tracePt t="9700" x="4884738" y="2727325"/>
          <p14:tracePt t="9709" x="4868863" y="2752725"/>
          <p14:tracePt t="9716" x="4851400" y="2778125"/>
          <p14:tracePt t="9725" x="4843463" y="2805113"/>
          <p14:tracePt t="9732" x="4800600" y="2838450"/>
          <p14:tracePt t="9740" x="4765675" y="2889250"/>
          <p14:tracePt t="9748" x="4714875" y="2932113"/>
          <p14:tracePt t="9764" x="4646613" y="2982913"/>
          <p14:tracePt t="9773" x="4570413" y="3051175"/>
          <p14:tracePt t="9780" x="4476750" y="3109913"/>
          <p14:tracePt t="9789" x="4384675" y="3152775"/>
          <p14:tracePt t="9796" x="4306888" y="3203575"/>
          <p14:tracePt t="9805" x="4240213" y="3263900"/>
          <p14:tracePt t="9813" x="4179888" y="3314700"/>
          <p14:tracePt t="9820" x="4129088" y="3355975"/>
          <p14:tracePt t="9830" x="4086225" y="3398838"/>
          <p14:tracePt t="9836" x="4035425" y="3449638"/>
          <p14:tracePt t="9845" x="3992563" y="3502025"/>
          <p14:tracePt t="9852" x="3967163" y="3535363"/>
          <p14:tracePt t="9860" x="3933825" y="3578225"/>
          <p14:tracePt t="9867" x="3900488" y="3611563"/>
          <p14:tracePt t="9877" x="3873500" y="3629025"/>
          <p14:tracePt t="9883" x="3865563" y="3646488"/>
          <p14:tracePt t="9892" x="3848100" y="3654425"/>
          <p14:tracePt t="9900" x="3832225" y="3662363"/>
          <p14:tracePt t="9908" x="3822700" y="3671888"/>
          <p14:tracePt t="9916" x="3806825" y="3671888"/>
          <p14:tracePt t="9933" x="3797300" y="3671888"/>
          <p14:tracePt t="9940" x="3789363" y="3671888"/>
          <p14:tracePt t="9965" x="3721100" y="3662363"/>
          <p14:tracePt t="9973" x="3670300" y="3654425"/>
          <p14:tracePt t="9980" x="3611563" y="3636963"/>
          <p14:tracePt t="9988" x="3551238" y="3629025"/>
          <p14:tracePt t="10000" x="3517900" y="3619500"/>
          <p14:tracePt t="10003" x="3475038" y="3603625"/>
          <p14:tracePt t="10013" x="3449638" y="3603625"/>
          <p14:tracePt t="10020" x="3424238" y="3594100"/>
          <p14:tracePt t="10029" x="3398838" y="3586163"/>
          <p14:tracePt t="10037" x="3381375" y="3578225"/>
          <p14:tracePt t="10046" x="3348038" y="3568700"/>
          <p14:tracePt t="10053" x="3287713" y="3560763"/>
          <p14:tracePt t="10060" x="3203575" y="3543300"/>
          <p14:tracePt t="10069" x="3100388" y="3543300"/>
          <p14:tracePt t="10076" x="2982913" y="3535363"/>
          <p14:tracePt t="10094" x="2854325" y="3527425"/>
          <p14:tracePt t="10101" x="2727325" y="3509963"/>
          <p14:tracePt t="10109" x="2600325" y="3492500"/>
          <p14:tracePt t="10116" x="2489200" y="3475038"/>
          <p14:tracePt t="10124" x="2370138" y="3459163"/>
          <p14:tracePt t="10132" x="2260600" y="3441700"/>
          <p14:tracePt t="10140" x="2157413" y="3424238"/>
          <p14:tracePt t="10148" x="1936750" y="3390900"/>
          <p14:tracePt t="10157" x="1878013" y="3382963"/>
          <p14:tracePt t="10164" x="1817688" y="3373438"/>
          <p14:tracePt t="10172" x="1758950" y="3365500"/>
          <p14:tracePt t="10180" x="1682750" y="3355975"/>
          <p14:tracePt t="10188" x="1614488" y="3340100"/>
          <p14:tracePt t="10197" x="1520825" y="3322638"/>
          <p14:tracePt t="10204" x="1419225" y="3297238"/>
          <p14:tracePt t="10213" x="1333500" y="3271838"/>
          <p14:tracePt t="10220" x="1249363" y="3263900"/>
          <p14:tracePt t="10230" x="1155700" y="3246438"/>
          <p14:tracePt t="10236" x="1087438" y="3221038"/>
          <p14:tracePt t="10247" x="1036638" y="3203575"/>
          <p14:tracePt t="10252" x="985838" y="3170238"/>
          <p14:tracePt t="10262" x="935038" y="3144838"/>
          <p14:tracePt t="10268" x="884238" y="3109913"/>
          <p14:tracePt t="10277" x="849313" y="3076575"/>
          <p14:tracePt t="10283" x="806450" y="3025775"/>
          <p14:tracePt t="10292" x="773113" y="2982913"/>
          <p14:tracePt t="10300" x="739775" y="2922588"/>
          <p14:tracePt t="10309" x="714375" y="2846388"/>
          <p14:tracePt t="10316" x="696913" y="2787650"/>
          <p14:tracePt t="10326" x="688975" y="2711450"/>
          <p14:tracePt t="10332" x="688975" y="2625725"/>
          <p14:tracePt t="10341" x="688975" y="2557463"/>
          <p14:tracePt t="10348" x="688975" y="2516188"/>
          <p14:tracePt t="10357" x="688975" y="2455863"/>
          <p14:tracePt t="10364" x="714375" y="2336800"/>
          <p14:tracePt t="10372" x="739775" y="2286000"/>
          <p14:tracePt t="10380" x="773113" y="2252663"/>
          <p14:tracePt t="10388" x="806450" y="2200275"/>
          <p14:tracePt t="10397" x="849313" y="2149475"/>
          <p14:tracePt t="10413" x="917575" y="2073275"/>
          <p14:tracePt t="10421" x="985838" y="1989138"/>
          <p14:tracePt t="10428" x="1062038" y="1928813"/>
          <p14:tracePt t="10436" x="1147763" y="1860550"/>
          <p14:tracePt t="10446" x="1231900" y="1801813"/>
          <p14:tracePt t="10451" x="1317625" y="1758950"/>
          <p14:tracePt t="10461" x="1401763" y="1700213"/>
          <p14:tracePt t="10468" x="1495425" y="1665288"/>
          <p14:tracePt t="10477" x="1579563" y="1631950"/>
          <p14:tracePt t="10483" x="1657350" y="1614488"/>
          <p14:tracePt t="10493" x="1741488" y="1589088"/>
          <p14:tracePt t="10500" x="1843088" y="1581150"/>
          <p14:tracePt t="10507" x="1936750" y="1555750"/>
          <p14:tracePt t="10515" x="2047875" y="1530350"/>
          <p14:tracePt t="10524" x="2149475" y="1520825"/>
          <p14:tracePt t="10532" x="2251075" y="1512888"/>
          <p14:tracePt t="10540" x="2352675" y="1495425"/>
          <p14:tracePt t="10549" x="2438400" y="1487488"/>
          <p14:tracePt t="10557" x="2524125" y="1487488"/>
          <p14:tracePt t="10564" x="2608263" y="1487488"/>
          <p14:tracePt t="10573" x="2709863" y="1477963"/>
          <p14:tracePt t="10580" x="2803525" y="1477963"/>
          <p14:tracePt t="10588" x="2905125" y="1477963"/>
          <p14:tracePt t="10596" x="3186113" y="1477963"/>
          <p14:tracePt t="10604" x="3279775" y="1477963"/>
          <p14:tracePt t="10613" x="3381375" y="1477963"/>
          <p14:tracePt t="10620" x="3482975" y="1477963"/>
          <p14:tracePt t="10630" x="3576638" y="1477963"/>
          <p14:tracePt t="10636" x="3662363" y="1477963"/>
          <p14:tracePt t="10646" x="3756025" y="1487488"/>
          <p14:tracePt t="10652" x="3822700" y="1504950"/>
          <p14:tracePt t="10661" x="3900488" y="1520825"/>
          <p14:tracePt t="10668" x="3976688" y="1530350"/>
          <p14:tracePt t="10677" x="4035425" y="1555750"/>
          <p14:tracePt t="10683" x="4111625" y="1571625"/>
          <p14:tracePt t="10692" x="4171950" y="1597025"/>
          <p14:tracePt t="10700" x="4248150" y="1614488"/>
          <p14:tracePt t="10708" x="4316413" y="1639888"/>
          <p14:tracePt t="10716" x="4392613" y="1657350"/>
          <p14:tracePt t="10725" x="4468813" y="1682750"/>
          <p14:tracePt t="10732" x="4545013" y="1700213"/>
          <p14:tracePt t="10740" x="4621213" y="1733550"/>
          <p14:tracePt t="10757" x="4664075" y="1766888"/>
          <p14:tracePt t="10765" x="4714875" y="1793875"/>
          <p14:tracePt t="10772" x="4749800" y="1809750"/>
          <p14:tracePt t="10780" x="4791075" y="1835150"/>
          <p14:tracePt t="10788" x="4818063" y="1878013"/>
          <p14:tracePt t="10797" x="4833938" y="1903413"/>
          <p14:tracePt t="10804" x="4851400" y="1946275"/>
          <p14:tracePt t="10814" x="4876800" y="1979613"/>
          <p14:tracePt t="10820" x="4910138" y="2030413"/>
          <p14:tracePt t="10831" x="4970463" y="2184400"/>
          <p14:tracePt t="10836" x="4995863" y="2243138"/>
          <p14:tracePt t="10846" x="5003800" y="2303463"/>
          <p14:tracePt t="10852" x="5021263" y="2362200"/>
          <p14:tracePt t="10861" x="5021263" y="2438400"/>
          <p14:tracePt t="10868" x="5021263" y="2481263"/>
          <p14:tracePt t="10877" x="5021263" y="2524125"/>
          <p14:tracePt t="10884" x="5021263" y="2566988"/>
          <p14:tracePt t="10894" x="5013325" y="2600325"/>
          <p14:tracePt t="10899" x="5003800" y="2633663"/>
          <p14:tracePt t="10909" x="4995863" y="2668588"/>
          <p14:tracePt t="10916" x="4978400" y="2701925"/>
          <p14:tracePt t="10924" x="4962525" y="2727325"/>
          <p14:tracePt t="10932" x="4935538" y="2752725"/>
          <p14:tracePt t="10941" x="4902200" y="2778125"/>
          <p14:tracePt t="10948" x="4843463" y="2813050"/>
          <p14:tracePt t="10964" x="4699000" y="2871788"/>
          <p14:tracePt t="10972" x="4613275" y="2906713"/>
          <p14:tracePt t="10981" x="4511675" y="2932113"/>
          <p14:tracePt t="10988" x="4410075" y="2949575"/>
          <p14:tracePt t="10996" x="4324350" y="2965450"/>
          <p14:tracePt t="11004" x="4222750" y="2982913"/>
          <p14:tracePt t="11011" x="4121150" y="3016250"/>
          <p14:tracePt t="11019" x="4002088" y="3051175"/>
          <p14:tracePt t="11028" x="3873500" y="3076575"/>
          <p14:tracePt t="11036" x="3756025" y="3101975"/>
          <p14:tracePt t="11047" x="3644900" y="3127375"/>
          <p14:tracePt t="11053" x="3355975" y="3152775"/>
          <p14:tracePt t="11061" x="3262313" y="3152775"/>
          <p14:tracePt t="11068" x="3178175" y="3160713"/>
          <p14:tracePt t="11078" x="3100388" y="3160713"/>
          <p14:tracePt t="11084" x="3041650" y="3160713"/>
          <p14:tracePt t="11092" x="2990850" y="3160713"/>
          <p14:tracePt t="11109" x="2930525" y="3160713"/>
          <p14:tracePt t="11118" x="2879725" y="3160713"/>
          <p14:tracePt t="11124" x="2820988" y="3152775"/>
          <p14:tracePt t="11132" x="2752725" y="3144838"/>
          <p14:tracePt t="11141" x="2676525" y="3119438"/>
          <p14:tracePt t="11148" x="2590800" y="3109913"/>
          <p14:tracePt t="11157" x="2489200" y="3084513"/>
          <p14:tracePt t="11164" x="2370138" y="3067050"/>
          <p14:tracePt t="11173" x="2260600" y="3033713"/>
          <p14:tracePt t="11180" x="2124075" y="3000375"/>
          <p14:tracePt t="11189" x="2012950" y="2957513"/>
          <p14:tracePt t="11196" x="1911350" y="2922588"/>
          <p14:tracePt t="11204" x="1801813" y="2889250"/>
          <p14:tracePt t="11212" x="1716088" y="2855913"/>
          <p14:tracePt t="11220" x="1639888" y="2830513"/>
          <p14:tracePt t="11229" x="1563688" y="2778125"/>
          <p14:tracePt t="11236" x="1512888" y="2744788"/>
          <p14:tracePt t="11246" x="1462088" y="2686050"/>
          <p14:tracePt t="11254" x="1409700" y="2651125"/>
          <p14:tracePt t="11262" x="1358900" y="2600325"/>
          <p14:tracePt t="11268" x="1290638" y="2541588"/>
          <p14:tracePt t="11278" x="1155700" y="2379663"/>
          <p14:tracePt t="11284" x="1120775" y="2311400"/>
          <p14:tracePt t="11292" x="1087438" y="2252663"/>
          <p14:tracePt t="11300" x="1062038" y="2184400"/>
          <p14:tracePt t="11308" x="1036638" y="2124075"/>
          <p14:tracePt t="11316" x="1028700" y="2082800"/>
          <p14:tracePt t="11324" x="1028700" y="2022475"/>
          <p14:tracePt t="11332" x="1028700" y="1963738"/>
          <p14:tracePt t="11340" x="1054100" y="1885950"/>
          <p14:tracePt t="11348" x="1087438" y="1827213"/>
          <p14:tracePt t="11356" x="1120775" y="1751013"/>
          <p14:tracePt t="11363" x="1173163" y="1674813"/>
          <p14:tracePt t="11372" x="1239838" y="1606550"/>
          <p14:tracePt t="11381" x="1317625" y="1530350"/>
          <p14:tracePt t="11388" x="1401763" y="1462088"/>
          <p14:tracePt t="11396" x="1503363" y="1401763"/>
          <p14:tracePt t="11405" x="1597025" y="1343025"/>
          <p14:tracePt t="11413" x="1698625" y="1282700"/>
          <p14:tracePt t="11431" x="1817688" y="1241425"/>
          <p14:tracePt t="11436" x="1928813" y="1206500"/>
          <p14:tracePt t="11448" x="2065338" y="1173163"/>
          <p14:tracePt t="11452" x="2192338" y="1130300"/>
          <p14:tracePt t="11461" x="2336800" y="1096963"/>
          <p14:tracePt t="11467" x="2471738" y="1069975"/>
          <p14:tracePt t="11477" x="2633663" y="1054100"/>
          <p14:tracePt t="11483" x="2795588" y="1028700"/>
          <p14:tracePt t="11494" x="2940050" y="1011238"/>
          <p14:tracePt t="11499" x="3092450" y="1003300"/>
          <p14:tracePt t="11508" x="3475038" y="1003300"/>
          <p14:tracePt t="11516" x="3619500" y="1003300"/>
          <p14:tracePt t="11525" x="3771900" y="1003300"/>
          <p14:tracePt t="11532" x="3925888" y="1003300"/>
          <p14:tracePt t="11540" x="4086225" y="1028700"/>
          <p14:tracePt t="11548" x="4214813" y="1062038"/>
          <p14:tracePt t="11557" x="4349750" y="1122363"/>
          <p14:tracePt t="11564" x="4476750" y="1181100"/>
          <p14:tracePt t="11572" x="4595813" y="1257300"/>
          <p14:tracePt t="11581" x="4689475" y="1360488"/>
          <p14:tracePt t="11588" x="4800600" y="1470025"/>
          <p14:tracePt t="11596" x="4927600" y="1597025"/>
          <p14:tracePt t="11605" x="5038725" y="1751013"/>
          <p14:tracePt t="11612" x="5122863" y="1870075"/>
          <p14:tracePt t="11620" x="5191125" y="1989138"/>
          <p14:tracePt t="11629" x="5249863" y="2090738"/>
          <p14:tracePt t="11637" x="5302250" y="2192338"/>
          <p14:tracePt t="11646" x="5343525" y="2286000"/>
          <p14:tracePt t="11652" x="5378450" y="2362200"/>
          <p14:tracePt t="11665" x="5403850" y="2438400"/>
          <p14:tracePt t="11667" x="5429250" y="2481263"/>
          <p14:tracePt t="11677" x="5429250" y="2516188"/>
          <p14:tracePt t="11684" x="5429250" y="2549525"/>
          <p14:tracePt t="11692" x="5429250" y="2557463"/>
          <p14:tracePt t="11700" x="5429250" y="2574925"/>
          <p14:tracePt t="11708" x="5429250" y="2582863"/>
          <p14:tracePt t="12109" x="5429250" y="2600325"/>
          <p14:tracePt t="12118" x="5429250" y="2608263"/>
          <p14:tracePt t="12125" x="5429250" y="2617788"/>
          <p14:tracePt t="12131" x="5429250" y="2633663"/>
          <p14:tracePt t="12140" x="5437188" y="2651125"/>
          <p14:tracePt t="12148" x="5437188" y="2668588"/>
          <p14:tracePt t="12155" x="5446713" y="2711450"/>
          <p14:tracePt t="12163" x="5446713" y="2752725"/>
          <p14:tracePt t="12172" x="5454650" y="2830513"/>
          <p14:tracePt t="12180" x="5454650" y="2897188"/>
          <p14:tracePt t="12188" x="5454650" y="2982913"/>
          <p14:tracePt t="12196" x="5454650" y="3067050"/>
          <p14:tracePt t="12204" x="5454650" y="3170238"/>
          <p14:tracePt t="12212" x="5454650" y="3279775"/>
          <p14:tracePt t="12221" x="5454650" y="3398838"/>
          <p14:tracePt t="12229" x="5454650" y="3527425"/>
          <p14:tracePt t="12237" x="5454650" y="3841750"/>
          <p14:tracePt t="12246" x="5454650" y="3960813"/>
          <p14:tracePt t="12252" x="5454650" y="4052888"/>
          <p14:tracePt t="12262" x="5454650" y="4156075"/>
          <p14:tracePt t="12269" x="5454650" y="4224338"/>
          <p14:tracePt t="12279" x="5454650" y="4308475"/>
          <p14:tracePt t="12284" x="5462588" y="4394200"/>
          <p14:tracePt t="12294" x="5462588" y="4478338"/>
          <p14:tracePt t="12300" x="5462588" y="4554538"/>
          <p14:tracePt t="12309" x="5454650" y="4657725"/>
          <p14:tracePt t="12316" x="5421313" y="4741863"/>
          <p14:tracePt t="12325" x="5378450" y="4810125"/>
          <p14:tracePt t="12332" x="5327650" y="4886325"/>
          <p14:tracePt t="12340" x="5276850" y="4954588"/>
          <p14:tracePt t="12348" x="5233988" y="5005388"/>
          <p14:tracePt t="12357" x="5199063" y="5038725"/>
          <p14:tracePt t="12364" x="5173663" y="5064125"/>
          <p14:tracePt t="12372" x="5148263" y="5081588"/>
          <p14:tracePt t="12381" x="5122863" y="5106988"/>
          <p14:tracePt t="12388" x="5106988" y="5141913"/>
          <p14:tracePt t="12396" x="5072063" y="5175250"/>
          <p14:tracePt t="12404" x="5021263" y="5218113"/>
          <p14:tracePt t="12411" x="4970463" y="5260975"/>
          <p14:tracePt t="12420" x="4919663" y="5294313"/>
          <p14:tracePt t="12428" x="4851400" y="5319713"/>
          <p14:tracePt t="12445" x="4791075" y="5353050"/>
          <p14:tracePt t="12452" x="4732338" y="5387975"/>
          <p14:tracePt t="12461" x="4664075" y="5405438"/>
          <p14:tracePt t="12468" x="4460875" y="5472113"/>
          <p14:tracePt t="12476" x="4367213" y="5497513"/>
          <p14:tracePt t="12483" x="4256088" y="5524500"/>
          <p14:tracePt t="12493" x="4129088" y="5540375"/>
          <p14:tracePt t="12500" x="4010025" y="5557838"/>
          <p14:tracePt t="12508" x="3908425" y="5565775"/>
          <p14:tracePt t="12516" x="3814763" y="5575300"/>
          <p14:tracePt t="12524" x="3721100" y="5591175"/>
          <p14:tracePt t="12531" x="3652838" y="5600700"/>
          <p14:tracePt t="12540" x="3568700" y="5600700"/>
          <p14:tracePt t="12548" x="3492500" y="5608638"/>
          <p14:tracePt t="12557" x="3414713" y="5616575"/>
          <p14:tracePt t="12564" x="3330575" y="5616575"/>
          <p14:tracePt t="12573" x="3236913" y="5616575"/>
          <p14:tracePt t="12580" x="3127375" y="5616575"/>
          <p14:tracePt t="12588" x="2982913" y="5616575"/>
          <p14:tracePt t="12596" x="2838450" y="5600700"/>
          <p14:tracePt t="12605" x="2659063" y="5575300"/>
          <p14:tracePt t="12612" x="2438400" y="5532438"/>
          <p14:tracePt t="12620" x="2243138" y="5507038"/>
          <p14:tracePt t="12627" x="2073275" y="5464175"/>
          <p14:tracePt t="12636" x="1911350" y="5438775"/>
          <p14:tracePt t="12645" x="1766888" y="5405438"/>
          <p14:tracePt t="12652" x="1639888" y="5362575"/>
          <p14:tracePt t="12662" x="1538288" y="5337175"/>
          <p14:tracePt t="12668" x="1435100" y="5286375"/>
          <p14:tracePt t="12678" x="1343025" y="5260975"/>
          <p14:tracePt t="12684" x="1265238" y="5208588"/>
          <p14:tracePt t="12693" x="1173163" y="5157788"/>
          <p14:tracePt t="12701" x="993775" y="5048250"/>
          <p14:tracePt t="12707" x="960438" y="5005388"/>
          <p14:tracePt t="12716" x="917575" y="4954588"/>
          <p14:tracePt t="12724" x="892175" y="4919663"/>
          <p14:tracePt t="12732" x="866775" y="4860925"/>
          <p14:tracePt t="12741" x="858838" y="4802188"/>
          <p14:tracePt t="12748" x="849313" y="4699000"/>
          <p14:tracePt t="12756" x="831850" y="4597400"/>
          <p14:tracePt t="12763" x="823913" y="4486275"/>
          <p14:tracePt t="12772" x="823913" y="4368800"/>
          <p14:tracePt t="12780" x="815975" y="4265613"/>
          <p14:tracePt t="12796" x="806450" y="4171950"/>
          <p14:tracePt t="12804" x="790575" y="4070350"/>
          <p14:tracePt t="12812" x="781050" y="3994150"/>
          <p14:tracePt t="12820" x="773113" y="3925888"/>
          <p14:tracePt t="12830" x="773113" y="3849688"/>
          <p14:tracePt t="12836" x="773113" y="3806825"/>
          <p14:tracePt t="12845" x="773113" y="3748088"/>
          <p14:tracePt t="12853" x="790575" y="3671888"/>
          <p14:tracePt t="12862" x="815975" y="3611563"/>
          <p14:tracePt t="12869" x="858838" y="3552825"/>
          <p14:tracePt t="12879" x="892175" y="3484563"/>
          <p14:tracePt t="12884" x="925513" y="3433763"/>
          <p14:tracePt t="12894" x="976313" y="3390900"/>
          <p14:tracePt t="12900" x="1028700" y="3340100"/>
          <p14:tracePt t="12909" x="1079500" y="3297238"/>
          <p14:tracePt t="12916" x="1147763" y="3271838"/>
          <p14:tracePt t="12925" x="1376363" y="3178175"/>
          <p14:tracePt t="12931" x="1495425" y="3135313"/>
          <p14:tracePt t="12940" x="1665288" y="3084513"/>
          <p14:tracePt t="12947" x="1835150" y="3041650"/>
          <p14:tracePt t="12956" x="2055813" y="3000375"/>
          <p14:tracePt t="12963" x="2286000" y="2957513"/>
          <p14:tracePt t="12972" x="2524125" y="2922588"/>
          <p14:tracePt t="12980" x="2719388" y="2897188"/>
          <p14:tracePt t="12989" x="2897188" y="2881313"/>
          <p14:tracePt t="12997" x="3041650" y="2881313"/>
          <p14:tracePt t="13012" x="3322638" y="2881313"/>
          <p14:tracePt t="13021" x="3449638" y="2881313"/>
          <p14:tracePt t="13027" x="3576638" y="2897188"/>
          <p14:tracePt t="13035" x="3703638" y="2922588"/>
          <p14:tracePt t="13045" x="3832225" y="2957513"/>
          <p14:tracePt t="13052" x="3967163" y="2990850"/>
          <p14:tracePt t="13061" x="4078288" y="3025775"/>
          <p14:tracePt t="13068" x="4230688" y="3094038"/>
          <p14:tracePt t="13078" x="4349750" y="3152775"/>
          <p14:tracePt t="13085" x="4503738" y="3228975"/>
          <p14:tracePt t="13093" x="4664075" y="3305175"/>
          <p14:tracePt t="13100" x="4808538" y="3382963"/>
          <p14:tracePt t="13109" x="4953000" y="3475038"/>
          <p14:tracePt t="13117" x="5072063" y="3560763"/>
          <p14:tracePt t="13134" x="5191125" y="3629025"/>
          <p14:tracePt t="13140" x="5318125" y="3705225"/>
          <p14:tracePt t="13147" x="5429250" y="3781425"/>
          <p14:tracePt t="13156" x="5530850" y="3857625"/>
          <p14:tracePt t="13166" x="5700713" y="3994150"/>
          <p14:tracePt t="13172" x="5726113" y="4044950"/>
          <p14:tracePt t="13180" x="5761038" y="4095750"/>
          <p14:tracePt t="13189" x="5768975" y="4156075"/>
          <p14:tracePt t="13196" x="5776913" y="4214813"/>
          <p14:tracePt t="13205" x="5776913" y="4283075"/>
          <p14:tracePt t="13212" x="5786438" y="4359275"/>
          <p14:tracePt t="13221" x="5786438" y="4427538"/>
          <p14:tracePt t="13228" x="5786438" y="4513263"/>
          <p14:tracePt t="13236" x="5776913" y="4614863"/>
          <p14:tracePt t="13244" x="5751513" y="4699000"/>
          <p14:tracePt t="13253" x="5718175" y="4792663"/>
          <p14:tracePt t="13261" x="5683250" y="4878388"/>
          <p14:tracePt t="13269" x="5632450" y="4972050"/>
          <p14:tracePt t="13278" x="5565775" y="5064125"/>
          <p14:tracePt t="13284" x="5487988" y="5167313"/>
          <p14:tracePt t="13294" x="5411788" y="5260975"/>
          <p14:tracePt t="13300" x="5343525" y="5353050"/>
          <p14:tracePt t="13309" x="5249863" y="5446713"/>
          <p14:tracePt t="13316" x="5140325" y="5540375"/>
          <p14:tracePt t="13324" x="5021263" y="5616575"/>
          <p14:tracePt t="13331" x="4902200" y="5702300"/>
          <p14:tracePt t="13340" x="4783138" y="5761038"/>
          <p14:tracePt t="13347" x="4656138" y="5795963"/>
          <p14:tracePt t="13356" x="4537075" y="5838825"/>
          <p14:tracePt t="13364" x="4435475" y="5872163"/>
          <p14:tracePt t="13372" x="4349750" y="5889625"/>
          <p14:tracePt t="13379" x="4265613" y="5897563"/>
          <p14:tracePt t="13387" x="4070350" y="5897563"/>
          <p14:tracePt t="13396" x="3992563" y="5897563"/>
          <p14:tracePt t="13403" x="3908425" y="5897563"/>
          <p14:tracePt t="13412" x="3814763" y="5905500"/>
          <p14:tracePt t="13420" x="3695700" y="5905500"/>
          <p14:tracePt t="13428" x="3559175" y="5905500"/>
          <p14:tracePt t="13436" x="3414713" y="5905500"/>
          <p14:tracePt t="13446" x="3244850" y="5905500"/>
          <p14:tracePt t="13452" x="3059113" y="5889625"/>
          <p14:tracePt t="13469" x="2905125" y="5880100"/>
          <p14:tracePt t="13482" x="2778125" y="5864225"/>
          <p14:tracePt t="13484" x="2659063" y="5854700"/>
          <p14:tracePt t="13495" x="2574925" y="5846763"/>
          <p14:tracePt t="13501" x="2497138" y="5821363"/>
          <p14:tracePt t="13508" x="2430463" y="5813425"/>
          <p14:tracePt t="13516" x="2379663" y="5803900"/>
          <p14:tracePt t="13526" x="2319338" y="5795963"/>
          <p14:tracePt t="13532" x="2276475" y="5788025"/>
          <p14:tracePt t="13541" x="2217738" y="5770563"/>
          <p14:tracePt t="13547" x="2157413" y="5761038"/>
          <p14:tracePt t="13558" x="2090738" y="5735638"/>
          <p14:tracePt t="13563" x="2005013" y="5710238"/>
          <p14:tracePt t="13572" x="1928813" y="5668963"/>
          <p14:tracePt t="13580" x="1835150" y="5626100"/>
          <p14:tracePt t="13588" x="1749425" y="5575300"/>
          <p14:tracePt t="13596" x="1673225" y="5524500"/>
          <p14:tracePt t="13605" x="1606550" y="5456238"/>
          <p14:tracePt t="13613" x="1487488" y="5327650"/>
          <p14:tracePt t="13620" x="1444625" y="5268913"/>
          <p14:tracePt t="13627" x="1427163" y="5192713"/>
          <p14:tracePt t="13636" x="1401763" y="5116513"/>
          <p14:tracePt t="13643" x="1393825" y="5013325"/>
          <p14:tracePt t="13652" x="1393825" y="4919663"/>
          <p14:tracePt t="13661" x="1393825" y="4835525"/>
          <p14:tracePt t="13668" x="1393825" y="4733925"/>
          <p14:tracePt t="13679" x="1393825" y="4622800"/>
          <p14:tracePt t="13683" x="1393825" y="4503738"/>
          <p14:tracePt t="13695" x="1409700" y="4394200"/>
          <p14:tracePt t="13701" x="1419225" y="4275138"/>
          <p14:tracePt t="13709" x="1444625" y="4171950"/>
          <p14:tracePt t="13716" x="1477963" y="4087813"/>
          <p14:tracePt t="13725" x="1512888" y="4011613"/>
          <p14:tracePt t="13732" x="1554163" y="3935413"/>
          <p14:tracePt t="13741" x="1606550" y="3867150"/>
          <p14:tracePt t="13747" x="1657350" y="3816350"/>
          <p14:tracePt t="13756" x="1716088" y="3748088"/>
          <p14:tracePt t="13764" x="1776413" y="3687763"/>
          <p14:tracePt t="13772" x="1868488" y="3619500"/>
          <p14:tracePt t="13780" x="1962150" y="3535363"/>
          <p14:tracePt t="13798" x="2073275" y="3467100"/>
          <p14:tracePt t="13805" x="2192338" y="3382963"/>
          <p14:tracePt t="13812" x="2311400" y="3305175"/>
          <p14:tracePt t="13820" x="2438400" y="3246438"/>
          <p14:tracePt t="13828" x="2590800" y="3186113"/>
          <p14:tracePt t="13837" x="2735263" y="3152775"/>
          <p14:tracePt t="13844" x="3186113" y="3119438"/>
          <p14:tracePt t="13852" x="3355975" y="3119438"/>
          <p14:tracePt t="13861" x="3594100" y="3119438"/>
          <p14:tracePt t="13868" x="3822700" y="3119438"/>
          <p14:tracePt t="13878" x="4070350" y="3144838"/>
          <p14:tracePt t="13885" x="4291013" y="3170238"/>
          <p14:tracePt t="13895" x="4511675" y="3211513"/>
          <p14:tracePt t="13901" x="4724400" y="3289300"/>
          <p14:tracePt t="13909" x="4902200" y="3355975"/>
          <p14:tracePt t="13916" x="5064125" y="3441700"/>
          <p14:tracePt t="13925" x="5183188" y="3527425"/>
          <p14:tracePt t="13932" x="5292725" y="3603625"/>
          <p14:tracePt t="13941" x="5403850" y="3705225"/>
          <p14:tracePt t="13949" x="5497513" y="3798888"/>
          <p14:tracePt t="13961" x="5591175" y="3900488"/>
          <p14:tracePt t="13964" x="5667375" y="3994150"/>
          <p14:tracePt t="13972" x="5726113" y="4070350"/>
          <p14:tracePt t="13980" x="5761038" y="4164013"/>
          <p14:tracePt t="13988" x="5794375" y="4240213"/>
          <p14:tracePt t="13996" x="5811838" y="4300538"/>
          <p14:tracePt t="14004" x="5819775" y="4376738"/>
          <p14:tracePt t="14014" x="5845175" y="4435475"/>
          <p14:tracePt t="14019" x="5862638" y="4513263"/>
          <p14:tracePt t="14029" x="5888038" y="4579938"/>
          <p14:tracePt t="14036" x="5905500" y="4648200"/>
          <p14:tracePt t="14045" x="5930900" y="4716463"/>
          <p14:tracePt t="14053" x="5946775" y="4767263"/>
          <p14:tracePt t="14061" x="5956300" y="4810125"/>
          <p14:tracePt t="14069" x="5972175" y="4903788"/>
          <p14:tracePt t="14077" x="5972175" y="4919663"/>
          <p14:tracePt t="14085" x="5972175" y="4946650"/>
          <p14:tracePt t="14094" x="5964238" y="4972050"/>
          <p14:tracePt t="14100" x="5946775" y="4987925"/>
          <p14:tracePt t="14109" x="5930900" y="4997450"/>
          <p14:tracePt t="14118" x="5921375" y="4997450"/>
          <p14:tracePt t="14126" x="5913438" y="5005388"/>
          <p14:tracePt t="14141" x="5905500" y="5022850"/>
          <p14:tracePt t="14158" x="5895975" y="5038725"/>
          <p14:tracePt t="14164" x="5895975" y="5048250"/>
          <p14:tracePt t="14173" x="5888038" y="5048250"/>
          <p14:tracePt t="14180" x="5880100" y="5064125"/>
          <p14:tracePt t="14188" x="5862638" y="5064125"/>
          <p14:tracePt t="14196" x="5862638" y="5073650"/>
          <p14:tracePt t="14204" x="5853113" y="5073650"/>
          <p14:tracePt t="15118" x="5845175" y="5073650"/>
          <p14:tracePt t="15308" x="5845175" y="5081588"/>
          <p14:tracePt t="15397" x="5837238" y="5081588"/>
          <p14:tracePt t="17199" x="5811838" y="5081588"/>
          <p14:tracePt t="17205" x="5768975" y="5081588"/>
          <p14:tracePt t="17212" x="5718175" y="5081588"/>
          <p14:tracePt t="17220" x="5641975" y="5081588"/>
          <p14:tracePt t="17237" x="5548313" y="5081588"/>
          <p14:tracePt t="17243" x="5446713" y="5081588"/>
          <p14:tracePt t="17252" x="5343525" y="5091113"/>
          <p14:tracePt t="17260" x="5249863" y="5091113"/>
          <p14:tracePt t="17269" x="5132388" y="5106988"/>
          <p14:tracePt t="17276" x="5003800" y="5116513"/>
          <p14:tracePt t="17285" x="4868863" y="5116513"/>
          <p14:tracePt t="17292" x="4706938" y="5132388"/>
          <p14:tracePt t="17300" x="4537075" y="5141913"/>
          <p14:tracePt t="17310" x="4349750" y="5157788"/>
          <p14:tracePt t="17317" x="4146550" y="5157788"/>
          <p14:tracePt t="17326" x="3941763" y="5157788"/>
          <p14:tracePt t="17333" x="3729038" y="5167313"/>
          <p14:tracePt t="17343" x="3500438" y="5167313"/>
          <p14:tracePt t="17348" x="3287713" y="5183188"/>
          <p14:tracePt t="17357" x="3109913" y="5183188"/>
          <p14:tracePt t="17364" x="2905125" y="5200650"/>
          <p14:tracePt t="17373" x="2701925" y="5200650"/>
          <p14:tracePt t="17380" x="2489200" y="5208588"/>
          <p14:tracePt t="17388" x="2251075" y="5208588"/>
          <p14:tracePt t="17396" x="2047875" y="5226050"/>
          <p14:tracePt t="17404" x="1384300" y="5226050"/>
          <p14:tracePt t="17412" x="1147763" y="5226050"/>
          <p14:tracePt t="17420" x="892175" y="5226050"/>
          <p14:tracePt t="17427" x="620713" y="5200650"/>
          <p14:tracePt t="17436" x="339725" y="5149850"/>
          <p14:tracePt t="17444" x="33338" y="5116513"/>
          <p14:tracePt t="19949" x="11555413" y="33338"/>
          <p14:tracePt t="19949" x="11614150" y="58738"/>
          <p14:tracePt t="19949" x="11664950" y="76200"/>
          <p14:tracePt t="19949" x="11664950" y="58738"/>
          <p14:tracePt t="19949" x="11674475" y="50800"/>
          <p14:tracePt t="19949" x="11674475" y="42863"/>
          <p14:tracePt t="19949" x="11682413" y="42863"/>
          <p14:tracePt t="19949" x="11674475" y="42863"/>
          <p14:tracePt t="19949" x="11512550" y="42863"/>
          <p14:tracePt t="19949" x="11333163" y="42863"/>
          <p14:tracePt t="19949" x="11036300" y="25400"/>
          <p14:tracePt t="19949" x="10663238" y="25400"/>
          <p14:tracePt t="19949" x="10194925" y="7938"/>
          <p14:tracePt t="19949" x="9710738" y="7938"/>
          <p14:tracePt t="19949" x="9193213" y="7938"/>
          <p14:tracePt t="19949" x="3203575" y="17463"/>
          <p14:tracePt t="19949" x="3135313" y="42863"/>
          <p14:tracePt t="19949" x="3033713" y="68263"/>
          <p14:tracePt t="19949" x="2922588" y="101600"/>
          <p14:tracePt t="19949" x="2786063" y="136525"/>
          <p14:tracePt t="19949" x="2641600" y="177800"/>
          <p14:tracePt t="19949" x="2514600" y="212725"/>
          <p14:tracePt t="19949" x="2387600" y="246063"/>
          <p14:tracePt t="19949" x="2243138" y="271463"/>
          <p14:tracePt t="19949" x="2132013" y="306388"/>
          <p14:tracePt t="19949" x="2012950" y="331788"/>
          <p14:tracePt t="19949" x="1893888" y="365125"/>
          <p14:tracePt t="19949" x="1784350" y="382588"/>
          <p14:tracePt t="19949" x="1665288" y="407988"/>
          <p14:tracePt t="19949" x="1554163" y="433388"/>
          <p14:tracePt t="19949" x="1452563" y="466725"/>
          <p14:tracePt t="19949" x="1333500" y="501650"/>
          <p14:tracePt t="19949" x="1231900" y="534988"/>
          <p14:tracePt t="19949" x="976313" y="611188"/>
          <p14:tracePt t="19949" x="892175" y="628650"/>
          <p14:tracePt t="19949" x="815975" y="654050"/>
          <p14:tracePt t="19949" x="739775" y="688975"/>
          <p14:tracePt t="19949" x="688975" y="722313"/>
          <p14:tracePt t="19949" x="636588" y="773113"/>
          <p14:tracePt t="19949" x="611188" y="815975"/>
          <p14:tracePt t="19949" x="585788" y="841375"/>
          <p14:tracePt t="19949" x="560388" y="874713"/>
          <p14:tracePt t="19949" x="527050" y="909638"/>
          <p14:tracePt t="19949" x="501650" y="935038"/>
          <p14:tracePt t="19949" x="466725" y="968375"/>
          <p14:tracePt t="19949" x="433388" y="985838"/>
          <p14:tracePt t="19949" x="400050" y="1011238"/>
          <p14:tracePt t="19949" x="357188" y="1036638"/>
          <p14:tracePt t="19949" x="322263" y="1062038"/>
          <p14:tracePt t="19949" x="288925" y="1096963"/>
          <p14:tracePt t="19949" x="238125" y="1130300"/>
          <p14:tracePt t="19949" x="187325" y="1163638"/>
          <p14:tracePt t="19949" x="144463" y="1189038"/>
          <p14:tracePt t="19949" x="144463" y="1216025"/>
          <p14:tracePt t="19949" x="136525" y="1241425"/>
          <p14:tracePt t="19949" x="136525" y="1249363"/>
          <p14:tracePt t="19949" x="152400" y="1274763"/>
          <p14:tracePt t="19949" x="187325" y="1317625"/>
          <p14:tracePt t="19949" x="255588" y="1376363"/>
          <p14:tracePt t="19949" x="331788" y="1427163"/>
          <p14:tracePt t="19949" x="415925" y="1470025"/>
          <p14:tracePt t="19949" x="569913" y="1520825"/>
          <p14:tracePt t="19949" x="747713" y="1571625"/>
          <p14:tracePt t="19949" x="1011238" y="1657350"/>
          <p14:tracePt t="19949" x="1343025" y="1725613"/>
          <p14:tracePt t="19949" x="1741488" y="1819275"/>
          <p14:tracePt t="19949" x="2225675" y="1903413"/>
          <p14:tracePt t="19949" x="2752725" y="1979613"/>
          <p14:tracePt t="19949" x="3322638" y="2090738"/>
          <p14:tracePt t="19949" x="3908425" y="2174875"/>
          <p14:tracePt t="19949" x="5386388" y="2397125"/>
          <p14:tracePt t="19949" x="5997575" y="2463800"/>
          <p14:tracePt t="19949" x="6592888" y="2549525"/>
          <p14:tracePt t="19949" x="7178675" y="2608263"/>
          <p14:tracePt t="19949" x="7705725" y="2668588"/>
          <p14:tracePt t="19949" x="8207375" y="2711450"/>
          <p14:tracePt t="19949" x="8674100" y="2744788"/>
          <p14:tracePt t="19949" x="9091613" y="2805113"/>
          <p14:tracePt t="19949" x="9472613" y="2838450"/>
          <p14:tracePt t="19949" x="9804400" y="2871788"/>
          <p14:tracePt t="19949" x="10110788" y="2906713"/>
          <p14:tracePt t="19949" x="10348913" y="2940050"/>
          <p14:tracePt t="19949" x="10577513" y="2982913"/>
          <p14:tracePt t="19949" x="10764838" y="3016250"/>
          <p14:tracePt t="19949" x="10942638" y="3067050"/>
          <p14:tracePt t="19949" x="11137900" y="3109913"/>
          <p14:tracePt t="19949" x="11317288" y="3160713"/>
          <p14:tracePt t="19949" x="11469688" y="3211513"/>
          <p14:tracePt t="19949" x="11639550" y="3254375"/>
          <p14:tracePt t="19949" x="11784013" y="3305175"/>
          <p14:tracePt t="19949" x="11920538" y="3340100"/>
          <p14:tracePt t="19949" x="12047538" y="3373438"/>
          <p14:tracePt t="19949" x="12166600" y="3408363"/>
          <p14:tracePt t="19949" x="11750675" y="3722688"/>
          <p14:tracePt t="19949" x="11274425" y="3619500"/>
          <p14:tracePt t="19949" x="10756900" y="3492500"/>
          <p14:tracePt t="19949" x="10237788" y="3348038"/>
          <p14:tracePt t="19949" x="9667875" y="3203575"/>
          <p14:tracePt t="19949" x="9124950" y="3059113"/>
          <p14:tracePt t="19949" x="8555038" y="2906713"/>
          <p14:tracePt t="19949" x="7977188" y="2736850"/>
          <p14:tracePt t="19949" x="7434263" y="2592388"/>
          <p14:tracePt t="19949" x="6856413" y="2422525"/>
          <p14:tracePt t="19949" x="6311900" y="2252663"/>
          <p14:tracePt t="19949" x="5761038" y="2082800"/>
          <p14:tracePt t="19949" x="5241925" y="1895475"/>
          <p14:tracePt t="19949" x="4656138" y="1682750"/>
          <p14:tracePt t="19949" x="4111625" y="1487488"/>
          <p14:tracePt t="19949" x="3551238" y="1274763"/>
          <p14:tracePt t="19949" x="2998788" y="1062038"/>
          <p14:tracePt t="19949" x="2471738" y="849313"/>
          <p14:tracePt t="19949" x="1946275" y="636588"/>
          <p14:tracePt t="19949" x="1512888" y="484188"/>
          <p14:tracePt t="19949" x="1069975" y="296863"/>
          <p14:tracePt t="19949" x="714375" y="152400"/>
          <p14:tracePt t="19949" x="357188" y="17463"/>
          <p14:tracePt t="19949" x="9464675" y="212725"/>
          <p14:tracePt t="19949" x="9796463" y="339725"/>
          <p14:tracePt t="19949" x="10093325" y="476250"/>
          <p14:tracePt t="19949" x="10348913" y="611188"/>
          <p14:tracePt t="19949" x="10552113" y="739775"/>
          <p14:tracePt t="19949" x="10721975" y="849313"/>
          <p14:tracePt t="19949" x="10848975" y="952500"/>
          <p14:tracePt t="19949" x="10942638" y="1044575"/>
          <p14:tracePt t="19949" x="11010900" y="1147763"/>
          <p14:tracePt t="19949" x="11071225" y="1241425"/>
          <p14:tracePt t="19949" x="11122025" y="1333500"/>
          <p14:tracePt t="19949" x="11172825" y="1411288"/>
          <p14:tracePt t="19949" x="11198225" y="1487488"/>
          <p14:tracePt t="19949" x="11231563" y="1563688"/>
          <p14:tracePt t="19949" x="11266488" y="1649413"/>
          <p14:tracePt t="19949" x="11325225" y="1835150"/>
          <p14:tracePt t="19949" x="11333163" y="1911350"/>
          <p14:tracePt t="19949" x="11342688" y="1971675"/>
          <p14:tracePt t="19949" x="11350625" y="2047875"/>
          <p14:tracePt t="19949" x="11350625" y="2090738"/>
          <p14:tracePt t="19949" x="11350625" y="2108200"/>
          <p14:tracePt t="19949" x="11350625" y="2124075"/>
          <p14:tracePt t="19949" x="11342688" y="2149475"/>
          <p14:tracePt t="19949" x="11333163" y="2159000"/>
          <p14:tracePt t="19949" x="11317288" y="2166938"/>
          <p14:tracePt t="19949" x="11282363" y="2174875"/>
          <p14:tracePt t="19949" x="11180763" y="2184400"/>
          <p14:tracePt t="19949" x="11096625" y="2184400"/>
          <p14:tracePt t="19949" x="10960100" y="2174875"/>
          <p14:tracePt t="19949" x="10772775" y="2141538"/>
          <p14:tracePt t="19949" x="10458450" y="2073275"/>
          <p14:tracePt t="19949" x="10034588" y="1954213"/>
          <p14:tracePt t="19949" x="9515475" y="1809750"/>
          <p14:tracePt t="19949" x="8912225" y="1657350"/>
          <p14:tracePt t="19949" x="8250238" y="1462088"/>
          <p14:tracePt t="19949" x="7561263" y="1257300"/>
          <p14:tracePt t="19949" x="6848475" y="1036638"/>
          <p14:tracePt t="19949" x="6126163" y="808038"/>
          <p14:tracePt t="19949" x="5437188" y="585788"/>
          <p14:tracePt t="19949" x="4765675" y="339725"/>
          <p14:tracePt t="19949" x="4103688" y="119063"/>
          <p14:tracePt t="19949" x="5106988" y="68263"/>
          <p14:tracePt t="19949" x="5327650" y="111125"/>
          <p14:tracePt t="19949" x="5487988" y="136525"/>
          <p14:tracePt t="19949" x="5632450" y="177800"/>
          <p14:tracePt t="19949" x="5718175" y="187325"/>
          <p14:tracePt t="19949" x="5794375" y="195263"/>
          <p14:tracePt t="19949" x="5811838" y="203200"/>
          <p14:tracePt t="19949" x="5827713" y="212725"/>
          <p14:tracePt t="19949" x="5845175" y="212725"/>
          <p14:tracePt t="19949" x="5862638" y="220663"/>
          <p14:tracePt t="19949" x="5880100" y="220663"/>
          <p14:tracePt t="19949" x="5895975" y="230188"/>
          <p14:tracePt t="19949" x="5921375" y="238125"/>
          <p14:tracePt t="19949" x="5930900" y="238125"/>
          <p14:tracePt t="19949" x="5938838" y="238125"/>
          <p14:tracePt t="19949" x="5946775" y="238125"/>
          <p14:tracePt t="19949" x="5956300" y="238125"/>
          <p14:tracePt t="19949" x="5981700" y="238125"/>
          <p14:tracePt t="19949" x="6007100" y="238125"/>
          <p14:tracePt t="19949" x="6091238" y="263525"/>
          <p14:tracePt t="19949" x="6151563" y="271463"/>
          <p14:tracePt t="19949" x="6210300" y="280988"/>
          <p14:tracePt t="19949" x="6286500" y="288925"/>
          <p14:tracePt t="19949" x="6405563" y="322263"/>
          <p14:tracePt t="19949" x="6534150" y="365125"/>
          <p14:tracePt t="19949" x="6711950" y="390525"/>
          <p14:tracePt t="19949" x="6932613" y="433388"/>
          <p14:tracePt t="19949" x="7162800" y="476250"/>
          <p14:tracePt t="19949" x="7408863" y="509588"/>
          <p14:tracePt t="19949" x="7604125" y="552450"/>
          <p14:tracePt t="19949" x="7766050" y="577850"/>
          <p14:tracePt t="19949" x="7910513" y="603250"/>
          <p14:tracePt t="19949" x="8037513" y="620713"/>
          <p14:tracePt t="19949" x="8164513" y="646113"/>
          <p14:tracePt t="19949" x="8291513" y="671513"/>
          <p14:tracePt t="19949" x="8435975" y="704850"/>
          <p14:tracePt t="19949" x="8597900" y="739775"/>
          <p14:tracePt t="19949" x="8802688" y="798513"/>
          <p14:tracePt t="19949" x="9031288" y="866775"/>
          <p14:tracePt t="19949" x="9269413" y="925513"/>
          <p14:tracePt t="19949" x="9498013" y="985838"/>
          <p14:tracePt t="19949" x="9694863" y="1028700"/>
          <p14:tracePt t="19949" x="9839325" y="1062038"/>
          <p14:tracePt t="19949" x="9948863" y="1087438"/>
          <p14:tracePt t="19949" x="10034588" y="1096963"/>
          <p14:tracePt t="19949" x="10093325" y="1104900"/>
          <p14:tracePt t="19949" x="10118725" y="1112838"/>
          <p14:tracePt t="19949" x="10220325" y="1138238"/>
          <p14:tracePt t="19949" x="10245725" y="1138238"/>
          <p14:tracePt t="19949" x="10229850" y="1130300"/>
          <p14:tracePt t="19949" x="10204450" y="1122363"/>
          <p14:tracePt t="19949" x="10169525" y="1104900"/>
          <p14:tracePt t="19949" x="10118725" y="1087438"/>
          <p14:tracePt t="19949" x="10059988" y="1062038"/>
          <p14:tracePt t="19949" x="9983788" y="1044575"/>
          <p14:tracePt t="19949" x="9906000" y="1011238"/>
          <p14:tracePt t="19949" x="9829800" y="993775"/>
          <p14:tracePt t="19949" x="9761538" y="968375"/>
          <p14:tracePt t="19949" x="9710738" y="960438"/>
          <p14:tracePt t="19949" x="9667875" y="952500"/>
          <p14:tracePt t="19949" x="9659938" y="942975"/>
          <p14:tracePt t="19949" x="9652000" y="935038"/>
          <p14:tracePt t="19949" x="9652000" y="917575"/>
          <p14:tracePt t="19949" x="9642475" y="874713"/>
          <p14:tracePt t="19949" x="9634538" y="849313"/>
          <p14:tracePt t="19949" x="9634538" y="833438"/>
          <p14:tracePt t="19949" x="9626600" y="798513"/>
          <p14:tracePt t="19949" x="9626600" y="765175"/>
          <p14:tracePt t="19949" x="9626600" y="722313"/>
          <p14:tracePt t="19949" x="9626600" y="688975"/>
          <p14:tracePt t="19949" x="9626600" y="646113"/>
          <p14:tracePt t="19949" x="9626600" y="603250"/>
          <p14:tracePt t="19949" x="9626600" y="569913"/>
          <p14:tracePt t="19949" x="9626600" y="527050"/>
          <p14:tracePt t="19949" x="9626600" y="484188"/>
          <p14:tracePt t="19949" x="9634538" y="425450"/>
          <p14:tracePt t="19949" x="9642475" y="365125"/>
          <p14:tracePt t="19949" x="9652000" y="306388"/>
          <p14:tracePt t="19949" x="9667875" y="246063"/>
          <p14:tracePt t="19949" x="9685338" y="187325"/>
          <p14:tracePt t="19949" x="9694863" y="152400"/>
          <p14:tracePt t="19949" x="9702800" y="111125"/>
          <p14:tracePt t="19949" x="9710738" y="58738"/>
          <p14:tracePt t="19949" x="9728200" y="7938"/>
        </p14:tracePtLst>
      </p14:laserTrace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74468" y="486335"/>
            <a:ext cx="9294275" cy="2021733"/>
          </a:xfrm>
        </p:spPr>
        <p:txBody>
          <a:bodyPr>
            <a:normAutofit fontScale="90000"/>
          </a:bodyPr>
          <a:lstStyle/>
          <a:p>
            <a:r>
              <a:rPr kumimoji="1" lang="ja-JP" altLang="en-US" dirty="0"/>
              <a:t>各サービス事業者向け　</a:t>
            </a:r>
            <a:br>
              <a:rPr kumimoji="1" lang="en-US" altLang="ja-JP" dirty="0"/>
            </a:br>
            <a:r>
              <a:rPr kumimoji="1" lang="ja-JP" altLang="en-US" dirty="0"/>
              <a:t>　　　　</a:t>
            </a:r>
            <a:r>
              <a:rPr kumimoji="1" lang="ja-JP" altLang="en-US" sz="4400" dirty="0"/>
              <a:t>「</a:t>
            </a:r>
            <a:r>
              <a:rPr kumimoji="1" lang="ja-JP" altLang="en-US" sz="4400" b="1" dirty="0">
                <a:solidFill>
                  <a:srgbClr val="00B050"/>
                </a:solidFill>
              </a:rPr>
              <a:t>自主点検表</a:t>
            </a:r>
            <a:r>
              <a:rPr kumimoji="1" lang="ja-JP" altLang="en-US" sz="4400" dirty="0"/>
              <a:t>」</a:t>
            </a:r>
            <a:br>
              <a:rPr kumimoji="1" lang="en-US" altLang="ja-JP" sz="4400" dirty="0"/>
            </a:br>
            <a:r>
              <a:rPr kumimoji="1" lang="ja-JP" altLang="en-US" sz="4400" dirty="0"/>
              <a:t>　　　</a:t>
            </a:r>
            <a:r>
              <a:rPr kumimoji="1" lang="ja-JP" altLang="en-US" dirty="0"/>
              <a:t>は改正点を踏まえて作成しております</a:t>
            </a:r>
          </a:p>
        </p:txBody>
      </p:sp>
      <p:sp>
        <p:nvSpPr>
          <p:cNvPr id="3" name="コンテンツ プレースホルダー 2"/>
          <p:cNvSpPr>
            <a:spLocks noGrp="1"/>
          </p:cNvSpPr>
          <p:nvPr>
            <p:ph idx="1"/>
          </p:nvPr>
        </p:nvSpPr>
        <p:spPr>
          <a:xfrm>
            <a:off x="2589212" y="2978330"/>
            <a:ext cx="8915400" cy="2932891"/>
          </a:xfrm>
        </p:spPr>
        <p:txBody>
          <a:bodyPr>
            <a:normAutofit/>
          </a:bodyPr>
          <a:lstStyle/>
          <a:p>
            <a:r>
              <a:rPr kumimoji="1" lang="ja-JP" altLang="en-US" sz="2800" dirty="0"/>
              <a:t>地域密着型通所介護</a:t>
            </a:r>
            <a:r>
              <a:rPr lang="ja-JP" altLang="en-US" sz="2800" dirty="0"/>
              <a:t>　・・・令和６年７月</a:t>
            </a:r>
            <a:endParaRPr lang="en-US" altLang="ja-JP" sz="2800" dirty="0"/>
          </a:p>
          <a:p>
            <a:r>
              <a:rPr lang="ja-JP" altLang="en-US" sz="2800" dirty="0"/>
              <a:t>認知症対応型生活介護・・・令和６年</a:t>
            </a:r>
            <a:r>
              <a:rPr lang="en-US" altLang="ja-JP" sz="2800" dirty="0"/>
              <a:t>10</a:t>
            </a:r>
            <a:r>
              <a:rPr lang="ja-JP" altLang="en-US" sz="2800" dirty="0"/>
              <a:t>月</a:t>
            </a:r>
            <a:endParaRPr lang="en-US" altLang="ja-JP" sz="2800" dirty="0"/>
          </a:p>
          <a:p>
            <a:r>
              <a:rPr lang="ja-JP" altLang="en-US" sz="2800" dirty="0"/>
              <a:t>小規模多機能型居宅介護支援・・・令和６年秋以降</a:t>
            </a:r>
            <a:endParaRPr lang="en-US" altLang="ja-JP" sz="2800" dirty="0"/>
          </a:p>
          <a:p>
            <a:pPr marL="0" indent="0">
              <a:buNone/>
            </a:pPr>
            <a:r>
              <a:rPr lang="ja-JP" altLang="en-US" sz="2800" dirty="0"/>
              <a:t>　　　　　　　　　　　　　　</a:t>
            </a:r>
            <a:endParaRPr lang="en-US" altLang="ja-JP" sz="2800" dirty="0"/>
          </a:p>
          <a:p>
            <a:pPr marL="0" indent="0">
              <a:buNone/>
            </a:pPr>
            <a:r>
              <a:rPr lang="ja-JP" altLang="en-US" sz="2800" dirty="0"/>
              <a:t>の公開を予定しております。</a:t>
            </a:r>
            <a:r>
              <a:rPr lang="ja-JP" altLang="en-US" dirty="0"/>
              <a:t>　　　　</a:t>
            </a: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5</a:t>
            </a:fld>
            <a:endParaRPr kumimoji="1" lang="ja-JP" altLang="en-US"/>
          </a:p>
        </p:txBody>
      </p:sp>
      <p:pic>
        <p:nvPicPr>
          <p:cNvPr id="6" name="オーディオ 5">
            <a:hlinkClick r:id="" action="ppaction://media"/>
            <a:extLst>
              <a:ext uri="{FF2B5EF4-FFF2-40B4-BE49-F238E27FC236}">
                <a16:creationId xmlns:a16="http://schemas.microsoft.com/office/drawing/2014/main" id="{82D489A0-DB6D-4F95-81D2-63CEC5D2C9A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1060602818"/>
      </p:ext>
    </p:extLst>
  </p:cSld>
  <p:clrMapOvr>
    <a:masterClrMapping/>
  </p:clrMapOvr>
  <mc:AlternateContent xmlns:mc="http://schemas.openxmlformats.org/markup-compatibility/2006" xmlns:p14="http://schemas.microsoft.com/office/powerpoint/2010/main">
    <mc:Choice Requires="p14">
      <p:transition spd="slow" p14:dur="2000" advTm="40133"/>
    </mc:Choice>
    <mc:Fallback xmlns="">
      <p:transition spd="slow" advTm="401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3A86A75C-4F4B-4683-9AE1-C65F6400EC91}">
      <p14:laserTraceLst xmlns:p14="http://schemas.microsoft.com/office/powerpoint/2010/main">
        <p14:tracePtLst>
          <p14:tracePt t="875" x="993775" y="85725"/>
          <p14:tracePt t="883" x="993775" y="161925"/>
          <p14:tracePt t="890" x="993775" y="230188"/>
          <p14:tracePt t="901" x="993775" y="306388"/>
          <p14:tracePt t="907" x="1003300" y="365125"/>
          <p14:tracePt t="918" x="1028700" y="425450"/>
          <p14:tracePt t="923" x="1044575" y="484188"/>
          <p14:tracePt t="931" x="1062038" y="534988"/>
          <p14:tracePt t="940" x="1087438" y="595313"/>
          <p14:tracePt t="948" x="1104900" y="628650"/>
          <p14:tracePt t="955" x="1120775" y="688975"/>
          <p14:tracePt t="963" x="1138238" y="714375"/>
          <p14:tracePt t="971" x="1147763" y="747713"/>
          <p14:tracePt t="980" x="1155700" y="773113"/>
          <p14:tracePt t="987" x="1155700" y="790575"/>
          <p14:tracePt t="995" x="1163638" y="815975"/>
          <p14:tracePt t="1011" x="1163638" y="823913"/>
          <p14:tracePt t="1027" x="1163638" y="833438"/>
          <p14:tracePt t="1124" x="1163638" y="841375"/>
          <p14:tracePt t="1204" x="1163638" y="849313"/>
          <p14:tracePt t="1533" x="1163638" y="866775"/>
          <p14:tracePt t="1540" x="1163638" y="874713"/>
          <p14:tracePt t="1548" x="1173163" y="874713"/>
          <p14:tracePt t="1555" x="1181100" y="884238"/>
          <p14:tracePt t="1564" x="1181100" y="892175"/>
          <p14:tracePt t="1571" x="1189038" y="892175"/>
          <p14:tracePt t="1604" x="1198563" y="892175"/>
          <p14:tracePt t="2068" x="1206500" y="892175"/>
          <p14:tracePt t="2076" x="1223963" y="909638"/>
          <p14:tracePt t="2083" x="1231900" y="917575"/>
          <p14:tracePt t="2091" x="1239838" y="917575"/>
          <p14:tracePt t="2100" x="1249363" y="925513"/>
          <p14:tracePt t="2107" x="1257300" y="925513"/>
          <p14:tracePt t="2116" x="1265238" y="935038"/>
          <p14:tracePt t="2123" x="1274763" y="942975"/>
          <p14:tracePt t="2134" x="1290638" y="942975"/>
          <p14:tracePt t="2140" x="1300163" y="952500"/>
          <p14:tracePt t="2149" x="1317625" y="960438"/>
          <p14:tracePt t="2155" x="1350963" y="977900"/>
          <p14:tracePt t="2163" x="1393825" y="1003300"/>
          <p14:tracePt t="2171" x="1435100" y="1036638"/>
          <p14:tracePt t="2180" x="1487488" y="1062038"/>
          <p14:tracePt t="2187" x="1554163" y="1096963"/>
          <p14:tracePt t="2196" x="1597025" y="1130300"/>
          <p14:tracePt t="2203" x="1665288" y="1155700"/>
          <p14:tracePt t="2211" x="1716088" y="1189038"/>
          <p14:tracePt t="2219" x="1776413" y="1223963"/>
          <p14:tracePt t="2227" x="1843088" y="1266825"/>
          <p14:tracePt t="2236" x="1911350" y="1292225"/>
          <p14:tracePt t="2243" x="1979613" y="1317625"/>
          <p14:tracePt t="2252" x="2055813" y="1350963"/>
          <p14:tracePt t="2259" x="2132013" y="1376363"/>
          <p14:tracePt t="2267" x="2200275" y="1411288"/>
          <p14:tracePt t="2275" x="2276475" y="1444625"/>
          <p14:tracePt t="2285" x="2370138" y="1477963"/>
          <p14:tracePt t="2291" x="2446338" y="1504950"/>
          <p14:tracePt t="2301" x="2524125" y="1530350"/>
          <p14:tracePt t="2308" x="2709863" y="1597025"/>
          <p14:tracePt t="2317" x="2786063" y="1614488"/>
          <p14:tracePt t="2324" x="2871788" y="1649413"/>
          <p14:tracePt t="2334" x="2930525" y="1665288"/>
          <p14:tracePt t="2339" x="2990850" y="1674813"/>
          <p14:tracePt t="2348" x="3024188" y="1682750"/>
          <p14:tracePt t="2355" x="3049588" y="1690688"/>
          <p14:tracePt t="2372" x="3067050" y="1700213"/>
          <p14:tracePt t="4222" x="3074988" y="1708150"/>
          <p14:tracePt t="4300" x="3084513" y="1708150"/>
          <p14:tracePt t="4308" x="3092450" y="1708150"/>
          <p14:tracePt t="4316" x="3109913" y="1716088"/>
          <p14:tracePt t="4323" x="3135313" y="1716088"/>
          <p14:tracePt t="4333" x="3143250" y="1725613"/>
          <p14:tracePt t="4340" x="3168650" y="1725613"/>
          <p14:tracePt t="4350" x="3194050" y="1733550"/>
          <p14:tracePt t="4355" x="3228975" y="1741488"/>
          <p14:tracePt t="4363" x="3262313" y="1751013"/>
          <p14:tracePt t="4371" x="3287713" y="1758950"/>
          <p14:tracePt t="4379" x="3338513" y="1766888"/>
          <p14:tracePt t="4386" x="3381375" y="1776413"/>
          <p14:tracePt t="4395" x="3432175" y="1784350"/>
          <p14:tracePt t="4402" x="3500438" y="1793875"/>
          <p14:tracePt t="4411" x="3559175" y="1793875"/>
          <p14:tracePt t="4419" x="3636963" y="1819275"/>
          <p14:tracePt t="4435" x="3721100" y="1827213"/>
          <p14:tracePt t="4443" x="3822700" y="1852613"/>
          <p14:tracePt t="4451" x="4111625" y="1895475"/>
          <p14:tracePt t="4459" x="4222750" y="1920875"/>
          <p14:tracePt t="4467" x="4341813" y="1946275"/>
          <p14:tracePt t="4475" x="4443413" y="1954213"/>
          <p14:tracePt t="4483" x="4545013" y="1971675"/>
          <p14:tracePt t="4491" x="4630738" y="1989138"/>
          <p14:tracePt t="4499" x="4714875" y="1997075"/>
          <p14:tracePt t="4507" x="4791075" y="2005013"/>
          <p14:tracePt t="4516" x="4851400" y="2014538"/>
          <p14:tracePt t="4523" x="4910138" y="2030413"/>
          <p14:tracePt t="4531" x="4970463" y="2039938"/>
          <p14:tracePt t="4540" x="5013325" y="2047875"/>
          <p14:tracePt t="4550" x="5072063" y="2055813"/>
          <p14:tracePt t="4555" x="5122863" y="2065338"/>
          <p14:tracePt t="4564" x="5165725" y="2073275"/>
          <p14:tracePt t="4570" x="5208588" y="2082800"/>
          <p14:tracePt t="4581" x="5241925" y="2090738"/>
          <p14:tracePt t="4587" x="5276850" y="2090738"/>
          <p14:tracePt t="4596" x="5302250" y="2090738"/>
          <p14:tracePt t="4603" x="5310188" y="2090738"/>
          <p14:tracePt t="4611" x="5318125" y="2098675"/>
          <p14:tracePt t="4619" x="5327650" y="2098675"/>
          <p14:tracePt t="5530" x="5335588" y="2098675"/>
          <p14:tracePt t="5563" x="5343525" y="2098675"/>
          <p14:tracePt t="5972" x="5343525" y="2108200"/>
          <p14:tracePt t="5987" x="5353050" y="2108200"/>
          <p14:tracePt t="6075" x="5360988" y="2108200"/>
          <p14:tracePt t="6091" x="5368925" y="2108200"/>
          <p14:tracePt t="6099" x="5368925" y="2116138"/>
          <p14:tracePt t="6108" x="5378450" y="2116138"/>
          <p14:tracePt t="6123" x="5386388" y="2124075"/>
          <p14:tracePt t="6131" x="5394325" y="2124075"/>
          <p14:tracePt t="6139" x="5403850" y="2124075"/>
          <p14:tracePt t="6149" x="5403850" y="2133600"/>
          <p14:tracePt t="6164" x="5411788" y="2133600"/>
          <p14:tracePt t="6180" x="5421313" y="2133600"/>
          <p14:tracePt t="6196" x="5429250" y="2133600"/>
          <p14:tracePt t="6203" x="5437188" y="2133600"/>
          <p14:tracePt t="8147" x="5446713" y="2133600"/>
          <p14:tracePt t="8155" x="5462588" y="2141538"/>
          <p14:tracePt t="8162" x="5487988" y="2149475"/>
          <p14:tracePt t="8171" x="5522913" y="2159000"/>
          <p14:tracePt t="8178" x="5573713" y="2166938"/>
          <p14:tracePt t="8187" x="5616575" y="2184400"/>
          <p14:tracePt t="8194" x="5675313" y="2192338"/>
          <p14:tracePt t="8203" x="5751513" y="2217738"/>
          <p14:tracePt t="8211" x="5811838" y="2227263"/>
          <p14:tracePt t="8219" x="5888038" y="2252663"/>
          <p14:tracePt t="8228" x="5964238" y="2268538"/>
          <p14:tracePt t="8235" x="6024563" y="2278063"/>
          <p14:tracePt t="8243" x="6108700" y="2303463"/>
          <p14:tracePt t="8259" x="6194425" y="2319338"/>
          <p14:tracePt t="8268" x="6296025" y="2344738"/>
          <p14:tracePt t="8276" x="6635750" y="2422525"/>
          <p14:tracePt t="8283" x="6762750" y="2463800"/>
          <p14:tracePt t="8291" x="6907213" y="2498725"/>
          <p14:tracePt t="8299" x="7034213" y="2524125"/>
          <p14:tracePt t="8307" x="7178675" y="2541588"/>
          <p14:tracePt t="8315" x="7307263" y="2566988"/>
          <p14:tracePt t="8324" x="7434263" y="2582863"/>
          <p14:tracePt t="8332" x="7545388" y="2600325"/>
          <p14:tracePt t="8339" x="7646988" y="2625725"/>
          <p14:tracePt t="8347" x="7748588" y="2651125"/>
          <p14:tracePt t="8355" x="7842250" y="2668588"/>
          <p14:tracePt t="8363" x="7935913" y="2676525"/>
          <p14:tracePt t="8371" x="8012113" y="2701925"/>
          <p14:tracePt t="8379" x="8096250" y="2711450"/>
          <p14:tracePt t="8387" x="8189913" y="2736850"/>
          <p14:tracePt t="8397" x="8275638" y="2744788"/>
          <p14:tracePt t="8403" x="8359775" y="2770188"/>
          <p14:tracePt t="8413" x="8462963" y="2787650"/>
          <p14:tracePt t="8421" x="8555038" y="2813050"/>
          <p14:tracePt t="8428" x="8640763" y="2838450"/>
          <p14:tracePt t="8435" x="8724900" y="2855913"/>
          <p14:tracePt t="8443" x="8802688" y="2863850"/>
          <p14:tracePt t="8450" x="8853488" y="2889250"/>
          <p14:tracePt t="8459" x="8894763" y="2897188"/>
          <p14:tracePt t="8467" x="8929688" y="2897188"/>
          <p14:tracePt t="8475" x="8980488" y="2906713"/>
          <p14:tracePt t="8483" x="9039225" y="2922588"/>
          <p14:tracePt t="8490" x="9117013" y="2949575"/>
          <p14:tracePt t="8499" x="9209088" y="2965450"/>
          <p14:tracePt t="8507" x="9312275" y="3000375"/>
          <p14:tracePt t="8515" x="9413875" y="3025775"/>
          <p14:tracePt t="8523" x="9515475" y="3051175"/>
          <p14:tracePt t="8531" x="9583738" y="3067050"/>
          <p14:tracePt t="8539" x="9652000" y="3094038"/>
          <p14:tracePt t="8547" x="9694863" y="3101975"/>
          <p14:tracePt t="8556" x="9728200" y="3109913"/>
          <p14:tracePt t="8563" x="9736138" y="3109913"/>
          <p14:tracePt t="8660" x="9745663" y="3109913"/>
          <p14:tracePt t="8683" x="9753600" y="3109913"/>
          <p14:tracePt t="8700" x="9761538" y="3109913"/>
          <p14:tracePt t="8731" x="9779000" y="3109913"/>
          <p14:tracePt t="8739" x="9786938" y="3109913"/>
          <p14:tracePt t="8747" x="9796463" y="3109913"/>
          <p14:tracePt t="8755" x="9804400" y="3101975"/>
          <p14:tracePt t="8763" x="9812338" y="3094038"/>
          <p14:tracePt t="8788" x="9821863" y="3094038"/>
          <p14:tracePt t="8797" x="9821863" y="3084513"/>
          <p14:tracePt t="8803" x="9829800" y="3084513"/>
          <p14:tracePt t="8812" x="9829800" y="3076575"/>
          <p14:tracePt t="8867" x="9839325" y="3076575"/>
          <p14:tracePt t="8876" x="9847263" y="3076575"/>
          <p14:tracePt t="8893" x="9864725" y="3076575"/>
          <p14:tracePt t="8899" x="9880600" y="3076575"/>
          <p14:tracePt t="8908" x="9890125" y="3076575"/>
          <p14:tracePt t="8915" x="9915525" y="3076575"/>
          <p14:tracePt t="8931" x="9923463" y="3076575"/>
          <p14:tracePt t="8941" x="9931400" y="3076575"/>
          <p14:tracePt t="8947" x="9948863" y="3076575"/>
          <p14:tracePt t="8956" x="9966325" y="3076575"/>
          <p14:tracePt t="8963" x="9991725" y="3067050"/>
          <p14:tracePt t="8972" x="10034588" y="3059113"/>
          <p14:tracePt t="8979" x="10085388" y="3041650"/>
          <p14:tracePt t="8987" x="10144125" y="3025775"/>
          <p14:tracePt t="8996" x="10204450" y="3000375"/>
          <p14:tracePt t="9003" x="10271125" y="2982913"/>
          <p14:tracePt t="9012" x="10331450" y="2957513"/>
          <p14:tracePt t="9019" x="10390188" y="2932113"/>
          <p14:tracePt t="9028" x="10442575" y="2906713"/>
          <p14:tracePt t="9035" x="10493375" y="2881313"/>
          <p14:tracePt t="9046" x="10526713" y="2863850"/>
          <p14:tracePt t="9051" x="10560050" y="2846388"/>
          <p14:tracePt t="9059" x="10585450" y="2830513"/>
          <p14:tracePt t="9067" x="10594975" y="2820988"/>
          <p14:tracePt t="9075" x="10612438" y="2813050"/>
          <p14:tracePt t="9084" x="10628313" y="2805113"/>
          <p14:tracePt t="9099" x="10637838" y="2805113"/>
          <p14:tracePt t="9107" x="10645775" y="2805113"/>
          <p14:tracePt t="9123" x="10645775" y="2795588"/>
          <p14:tracePt t="9131" x="10653713" y="2795588"/>
          <p14:tracePt t="9140" x="10653713" y="2787650"/>
          <p14:tracePt t="9155" x="10653713" y="2778125"/>
          <p14:tracePt t="9180" x="10653713" y="2770188"/>
          <p14:tracePt t="9700" x="10653713" y="2762250"/>
          <p14:tracePt t="9819" x="10645775" y="2762250"/>
          <p14:tracePt t="14148" x="10637838" y="2762250"/>
          <p14:tracePt t="14173" x="10637838" y="2770188"/>
          <p14:tracePt t="16548" x="10628313" y="2770188"/>
          <p14:tracePt t="16595" x="10620375" y="2770188"/>
          <p14:tracePt t="29443" x="10612438" y="2795588"/>
          <p14:tracePt t="29451" x="10602913" y="2820988"/>
          <p14:tracePt t="29460" x="10594975" y="2838450"/>
          <p14:tracePt t="29468" x="10577513" y="2855913"/>
          <p14:tracePt t="29475" x="10569575" y="2871788"/>
          <p14:tracePt t="29483" x="10569575" y="2881313"/>
          <p14:tracePt t="29491" x="10560050" y="2889250"/>
          <p14:tracePt t="29499" x="10552113" y="2897188"/>
          <p14:tracePt t="29507" x="10544175" y="2906713"/>
          <p14:tracePt t="29519" x="10544175" y="2914650"/>
          <p14:tracePt t="29523" x="10534650" y="2932113"/>
          <p14:tracePt t="29532" x="10518775" y="2957513"/>
          <p14:tracePt t="29539" x="10493375" y="2990850"/>
          <p14:tracePt t="29552" x="10467975" y="3025775"/>
          <p14:tracePt t="29555" x="10433050" y="3076575"/>
          <p14:tracePt t="29563" x="10382250" y="3127375"/>
          <p14:tracePt t="29571" x="10255250" y="3254375"/>
          <p14:tracePt t="29579" x="10212388" y="3305175"/>
          <p14:tracePt t="29587" x="10144125" y="3365500"/>
          <p14:tracePt t="29595" x="10067925" y="3433763"/>
          <p14:tracePt t="29603" x="9974263" y="3484563"/>
          <p14:tracePt t="29611" x="9890125" y="3535363"/>
          <p14:tracePt t="29619" x="9821863" y="3560763"/>
          <p14:tracePt t="29627" x="9779000" y="3586163"/>
          <p14:tracePt t="29635" x="9753600" y="3586163"/>
          <p14:tracePt t="29643" x="9736138" y="3586163"/>
          <p14:tracePt t="29763" x="9728200" y="3586163"/>
          <p14:tracePt t="29770" x="9720263" y="3586163"/>
          <p14:tracePt t="29788" x="9710738" y="3586163"/>
          <p14:tracePt t="29835" x="9720263" y="3586163"/>
          <p14:tracePt t="29844" x="9728200" y="3586163"/>
          <p14:tracePt t="29859" x="9736138" y="3578225"/>
          <p14:tracePt t="29868" x="9745663" y="3578225"/>
          <p14:tracePt t="29883" x="9753600" y="3568700"/>
          <p14:tracePt t="29899" x="9761538" y="3568700"/>
          <p14:tracePt t="29963" x="9761538" y="3560763"/>
          <p14:tracePt t="29980" x="9753600" y="3560763"/>
          <p14:tracePt t="29987" x="9753600" y="3552825"/>
          <p14:tracePt t="29995" x="9753600" y="3543300"/>
          <p14:tracePt t="30003" x="9745663" y="3535363"/>
          <p14:tracePt t="30019" x="9736138" y="3535363"/>
          <p14:tracePt t="30036" x="9736138" y="3527425"/>
          <p14:tracePt t="30117" x="9736138" y="3543300"/>
          <p14:tracePt t="30124" x="9753600" y="3560763"/>
          <p14:tracePt t="30131" x="9779000" y="3568700"/>
          <p14:tracePt t="30139" x="9796463" y="3578225"/>
          <p14:tracePt t="30148" x="9796463" y="3586163"/>
          <p14:tracePt t="30268" x="9804400" y="3586163"/>
          <p14:tracePt t="34829" x="9821863" y="3586163"/>
          <p14:tracePt t="34836" x="9839325" y="3586163"/>
          <p14:tracePt t="34844" x="9864725" y="3586163"/>
          <p14:tracePt t="34851" x="9906000" y="3578225"/>
          <p14:tracePt t="34860" x="9966325" y="3560763"/>
          <p14:tracePt t="34879" x="10025063" y="3552825"/>
          <p14:tracePt t="34882" x="10085388" y="3543300"/>
          <p14:tracePt t="34890" x="10144125" y="3535363"/>
          <p14:tracePt t="34899" x="10220325" y="3527425"/>
          <p14:tracePt t="34907" x="10298113" y="3502025"/>
          <p14:tracePt t="34914" x="10382250" y="3484563"/>
          <p14:tracePt t="34923" x="10483850" y="3459163"/>
          <p14:tracePt t="34931" x="10594975" y="3433763"/>
          <p14:tracePt t="34939" x="10729913" y="3408363"/>
          <p14:tracePt t="34948" x="10841038" y="3373438"/>
          <p14:tracePt t="34956" x="10968038" y="3340100"/>
          <p14:tracePt t="34963" x="11087100" y="3297238"/>
          <p14:tracePt t="34972" x="11495088" y="3127375"/>
          <p14:tracePt t="34980" x="11674475" y="3067050"/>
          <p14:tracePt t="34987" x="11911013" y="2974975"/>
          <p14:tracePt t="34996" x="12184063" y="2871788"/>
        </p14:tracePtLst>
      </p14:laserTrace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a:solidFill>
                  <a:srgbClr val="00B050"/>
                </a:solidFill>
              </a:rPr>
              <a:t>運営指導における主な指摘事項</a:t>
            </a:r>
          </a:p>
        </p:txBody>
      </p:sp>
      <p:sp>
        <p:nvSpPr>
          <p:cNvPr id="3" name="コンテンツ プレースホルダー 2"/>
          <p:cNvSpPr>
            <a:spLocks noGrp="1"/>
          </p:cNvSpPr>
          <p:nvPr>
            <p:ph idx="1"/>
          </p:nvPr>
        </p:nvSpPr>
        <p:spPr/>
        <p:txBody>
          <a:bodyPr>
            <a:normAutofit/>
          </a:bodyPr>
          <a:lstStyle/>
          <a:p>
            <a:r>
              <a:rPr lang="ja-JP" altLang="en-US" sz="2800" dirty="0"/>
              <a:t>地域密着型サービスの運営指導（実地指導）で指摘の多かった事項についてご説明します。</a:t>
            </a:r>
            <a:endParaRPr lang="en-US" altLang="ja-JP" sz="2800" dirty="0"/>
          </a:p>
          <a:p>
            <a:endParaRPr lang="en-US" altLang="ja-JP" sz="2800" dirty="0"/>
          </a:p>
          <a:p>
            <a:r>
              <a:rPr kumimoji="1" lang="ja-JP" altLang="en-US" sz="2800" dirty="0"/>
              <a:t>改めて貴事業所の重要事項説明書と運営規程等の確認をおねがいいたします。</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6</a:t>
            </a:fld>
            <a:endParaRPr kumimoji="1" lang="ja-JP" altLang="en-US"/>
          </a:p>
        </p:txBody>
      </p:sp>
      <p:pic>
        <p:nvPicPr>
          <p:cNvPr id="7" name="オーディオ 6">
            <a:hlinkClick r:id="" action="ppaction://media"/>
            <a:extLst>
              <a:ext uri="{FF2B5EF4-FFF2-40B4-BE49-F238E27FC236}">
                <a16:creationId xmlns:a16="http://schemas.microsoft.com/office/drawing/2014/main" id="{B4F13C60-376E-424E-B978-EB87FA512D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420856572"/>
      </p:ext>
    </p:extLst>
  </p:cSld>
  <p:clrMapOvr>
    <a:masterClrMapping/>
  </p:clrMapOvr>
  <mc:AlternateContent xmlns:mc="http://schemas.openxmlformats.org/markup-compatibility/2006" xmlns:p14="http://schemas.microsoft.com/office/powerpoint/2010/main">
    <mc:Choice Requires="p14">
      <p:transition spd="slow" p14:dur="2000" advTm="24462"/>
    </mc:Choice>
    <mc:Fallback xmlns="">
      <p:transition spd="slow" advTm="244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extLst>
    <p:ext uri="{3A86A75C-4F4B-4683-9AE1-C65F6400EC91}">
      <p14:laserTraceLst xmlns:p14="http://schemas.microsoft.com/office/powerpoint/2010/main">
        <p14:tracePtLst>
          <p14:tracePt t="217" x="8802688" y="1393825"/>
          <p14:tracePt t="406" x="8802688" y="1385888"/>
          <p14:tracePt t="415" x="8810625" y="1360488"/>
          <p14:tracePt t="423" x="8836025" y="1333500"/>
          <p14:tracePt t="431" x="8861425" y="1308100"/>
          <p14:tracePt t="439" x="8886825" y="1282700"/>
          <p14:tracePt t="448" x="8912225" y="1257300"/>
          <p14:tracePt t="463" x="8955088" y="1241425"/>
          <p14:tracePt t="471" x="8997950" y="1206500"/>
          <p14:tracePt t="480" x="9048750" y="1173163"/>
          <p14:tracePt t="486" x="9082088" y="1155700"/>
          <p14:tracePt t="494" x="9124950" y="1138238"/>
          <p14:tracePt t="502" x="9150350" y="1122363"/>
          <p14:tracePt t="510" x="9167813" y="1112838"/>
          <p14:tracePt t="518" x="9175750" y="1104900"/>
          <p14:tracePt t="21886" x="9183688" y="1104900"/>
          <p14:tracePt t="21894" x="9201150" y="1104900"/>
          <p14:tracePt t="21902" x="9209088" y="1104900"/>
          <p14:tracePt t="21910" x="9226550" y="1104900"/>
          <p14:tracePt t="21926" x="9261475" y="1104900"/>
          <p14:tracePt t="21934" x="9286875" y="1104900"/>
          <p14:tracePt t="21942" x="9320213" y="1096963"/>
          <p14:tracePt t="21952" x="9363075" y="1096963"/>
          <p14:tracePt t="21958" x="9413875" y="1087438"/>
          <p14:tracePt t="21966" x="9456738" y="1069975"/>
          <p14:tracePt t="21987" x="9575800" y="1054100"/>
          <p14:tracePt t="21990" x="9634538" y="1054100"/>
          <p14:tracePt t="22000" x="9677400" y="1054100"/>
          <p14:tracePt t="22006" x="9694863" y="1044575"/>
          <p14:tracePt t="22014" x="9720263" y="1036638"/>
          <p14:tracePt t="22022" x="9736138" y="1028700"/>
          <p14:tracePt t="22030" x="9786938" y="1011238"/>
          <p14:tracePt t="22037" x="9855200" y="993775"/>
          <p14:tracePt t="22046" x="10093325" y="909638"/>
          <p14:tracePt t="22054" x="10220325" y="866775"/>
          <p14:tracePt t="22063" x="10348913" y="833438"/>
          <p14:tracePt t="22070" x="10467975" y="808038"/>
          <p14:tracePt t="22078" x="10569575" y="773113"/>
          <p14:tracePt t="22086" x="10671175" y="722313"/>
          <p14:tracePt t="22095" x="10782300" y="671513"/>
          <p14:tracePt t="22102" x="10866438" y="611188"/>
          <p14:tracePt t="22110" x="10960100" y="560388"/>
          <p14:tracePt t="22119" x="11036300" y="492125"/>
          <p14:tracePt t="22127" x="11188700" y="246063"/>
          <p14:tracePt t="22136" x="11223625" y="127000"/>
          <p14:tracePt t="22144" x="11249025" y="0"/>
          <p14:tracePt t="23588" x="8937625" y="263525"/>
          <p14:tracePt t="23597" x="9523413" y="501650"/>
          <p14:tracePt t="23604" x="10075863" y="714375"/>
          <p14:tracePt t="23615" x="10569575" y="900113"/>
          <p14:tracePt t="23620" x="11044238" y="1104900"/>
          <p14:tracePt t="23630" x="11436350" y="1282700"/>
          <p14:tracePt t="23637" x="11826875" y="1477963"/>
          <p14:tracePt t="23647" x="12133263" y="1657350"/>
        </p14:tracePtLst>
      </p14:laserTrace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71651" y="624110"/>
            <a:ext cx="9732962" cy="1280890"/>
          </a:xfrm>
        </p:spPr>
        <p:txBody>
          <a:bodyPr>
            <a:normAutofit/>
          </a:bodyPr>
          <a:lstStyle/>
          <a:p>
            <a:r>
              <a:rPr lang="ja-JP" altLang="ja-JP" b="1" dirty="0">
                <a:solidFill>
                  <a:srgbClr val="00B050"/>
                </a:solidFill>
              </a:rPr>
              <a:t>①　運営規定と重要事項説明書の整合性</a:t>
            </a:r>
            <a:endParaRPr kumimoji="1" lang="ja-JP" altLang="en-US" b="1" dirty="0">
              <a:solidFill>
                <a:srgbClr val="00B050"/>
              </a:solidFill>
            </a:endParaRPr>
          </a:p>
        </p:txBody>
      </p:sp>
      <p:sp>
        <p:nvSpPr>
          <p:cNvPr id="3" name="コンテンツ プレースホルダー 2"/>
          <p:cNvSpPr>
            <a:spLocks noGrp="1"/>
          </p:cNvSpPr>
          <p:nvPr>
            <p:ph idx="1"/>
          </p:nvPr>
        </p:nvSpPr>
        <p:spPr>
          <a:xfrm>
            <a:off x="838200" y="1825624"/>
            <a:ext cx="10515600" cy="4803775"/>
          </a:xfrm>
        </p:spPr>
        <p:txBody>
          <a:bodyPr>
            <a:noAutofit/>
          </a:bodyPr>
          <a:lstStyle/>
          <a:p>
            <a:pPr marL="0" indent="0">
              <a:buNone/>
            </a:pPr>
            <a:r>
              <a:rPr lang="ja-JP" altLang="ja-JP" sz="3200" dirty="0"/>
              <a:t>運営規定の記載内容と重要事項説明書の記載内容は、常に整合性が図れていることが望まし</a:t>
            </a:r>
            <a:r>
              <a:rPr lang="ja-JP" altLang="en-US" sz="3200" dirty="0"/>
              <a:t>いです。</a:t>
            </a:r>
            <a:endParaRPr lang="en-US" altLang="ja-JP" sz="3200" dirty="0"/>
          </a:p>
          <a:p>
            <a:pPr marL="0" indent="0">
              <a:buNone/>
            </a:pPr>
            <a:r>
              <a:rPr lang="ja-JP" altLang="en-US" sz="3200" b="1" dirty="0">
                <a:solidFill>
                  <a:srgbClr val="FF0000"/>
                </a:solidFill>
              </a:rPr>
              <a:t>「</a:t>
            </a:r>
            <a:r>
              <a:rPr lang="ja-JP" altLang="ja-JP" sz="3200" b="1" dirty="0">
                <a:solidFill>
                  <a:srgbClr val="FF0000"/>
                </a:solidFill>
              </a:rPr>
              <a:t>運営規定</a:t>
            </a:r>
            <a:r>
              <a:rPr lang="ja-JP" altLang="en-US" sz="3200" b="1" dirty="0">
                <a:solidFill>
                  <a:srgbClr val="FF0000"/>
                </a:solidFill>
              </a:rPr>
              <a:t>」</a:t>
            </a:r>
            <a:r>
              <a:rPr lang="ja-JP" altLang="ja-JP" sz="3200" dirty="0"/>
              <a:t>と</a:t>
            </a:r>
            <a:r>
              <a:rPr lang="ja-JP" altLang="en-US" sz="3200" b="1" dirty="0">
                <a:solidFill>
                  <a:srgbClr val="FF0000"/>
                </a:solidFill>
              </a:rPr>
              <a:t>「</a:t>
            </a:r>
            <a:r>
              <a:rPr lang="ja-JP" altLang="ja-JP" sz="3200" b="1" dirty="0">
                <a:solidFill>
                  <a:srgbClr val="FF0000"/>
                </a:solidFill>
              </a:rPr>
              <a:t>重要事項説明書</a:t>
            </a:r>
            <a:r>
              <a:rPr lang="ja-JP" altLang="en-US" sz="3200" b="1" dirty="0">
                <a:solidFill>
                  <a:srgbClr val="FF0000"/>
                </a:solidFill>
              </a:rPr>
              <a:t>」</a:t>
            </a:r>
            <a:endParaRPr lang="en-US" altLang="ja-JP" sz="3200" b="1" dirty="0">
              <a:solidFill>
                <a:srgbClr val="FF0000"/>
              </a:solidFill>
            </a:endParaRPr>
          </a:p>
          <a:p>
            <a:pPr marL="0" indent="0">
              <a:buNone/>
            </a:pPr>
            <a:r>
              <a:rPr lang="ja-JP" altLang="en-US" sz="3200" dirty="0"/>
              <a:t>で</a:t>
            </a:r>
            <a:r>
              <a:rPr lang="ja-JP" altLang="ja-JP" sz="3200" dirty="0"/>
              <a:t>営業時間</a:t>
            </a:r>
            <a:r>
              <a:rPr lang="ja-JP" altLang="en-US" sz="3200" dirty="0"/>
              <a:t>等の記載</a:t>
            </a:r>
            <a:r>
              <a:rPr lang="ja-JP" altLang="ja-JP" sz="3200" dirty="0"/>
              <a:t>が</a:t>
            </a:r>
            <a:r>
              <a:rPr lang="ja-JP" altLang="en-US" sz="3200" dirty="0"/>
              <a:t>異なる例などがありましたので統一するようにしてください。</a:t>
            </a:r>
            <a:endParaRPr lang="ja-JP" altLang="ja-JP" sz="3200" dirty="0"/>
          </a:p>
          <a:p>
            <a:pPr marL="0" indent="0">
              <a:buNone/>
            </a:pP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7</a:t>
            </a:fld>
            <a:endParaRPr kumimoji="1" lang="ja-JP" altLang="en-US"/>
          </a:p>
        </p:txBody>
      </p:sp>
      <p:pic>
        <p:nvPicPr>
          <p:cNvPr id="5" name="オーディオ 4">
            <a:hlinkClick r:id="" action="ppaction://media"/>
            <a:extLst>
              <a:ext uri="{FF2B5EF4-FFF2-40B4-BE49-F238E27FC236}">
                <a16:creationId xmlns:a16="http://schemas.microsoft.com/office/drawing/2014/main" id="{01BF2E81-1C78-4058-ADD7-4F4E74240EC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500752220"/>
      </p:ext>
    </p:extLst>
  </p:cSld>
  <p:clrMapOvr>
    <a:masterClrMapping/>
  </p:clrMapOvr>
  <mc:AlternateContent xmlns:mc="http://schemas.openxmlformats.org/markup-compatibility/2006" xmlns:p14="http://schemas.microsoft.com/office/powerpoint/2010/main">
    <mc:Choice Requires="p14">
      <p:transition spd="slow" p14:dur="2000" advTm="32982"/>
    </mc:Choice>
    <mc:Fallback xmlns="">
      <p:transition spd="slow" advTm="329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3A86A75C-4F4B-4683-9AE1-C65F6400EC91}">
      <p14:laserTraceLst xmlns:p14="http://schemas.microsoft.com/office/powerpoint/2010/main">
        <p14:tracePtLst>
          <p14:tracePt t="7185" x="12055475" y="3228975"/>
          <p14:tracePt t="7192" x="11928475" y="3211513"/>
          <p14:tracePt t="7201" x="11791950" y="3195638"/>
          <p14:tracePt t="7208" x="11631613" y="3178175"/>
          <p14:tracePt t="7225" x="11452225" y="3152775"/>
          <p14:tracePt t="7233" x="11291888" y="3127375"/>
          <p14:tracePt t="7240" x="11112500" y="3119438"/>
          <p14:tracePt t="7249" x="10917238" y="3084513"/>
          <p14:tracePt t="7256" x="10764838" y="3076575"/>
          <p14:tracePt t="7264" x="10620375" y="3051175"/>
          <p14:tracePt t="7273" x="10467975" y="3041650"/>
          <p14:tracePt t="7280" x="10323513" y="3016250"/>
          <p14:tracePt t="7289" x="10144125" y="3008313"/>
          <p14:tracePt t="7297" x="9991725" y="2990850"/>
          <p14:tracePt t="7305" x="9796463" y="2965450"/>
          <p14:tracePt t="7313" x="9550400" y="2949575"/>
          <p14:tracePt t="7321" x="9286875" y="2932113"/>
          <p14:tracePt t="7329" x="9013825" y="2906713"/>
          <p14:tracePt t="7336" x="8716963" y="2889250"/>
          <p14:tracePt t="7346" x="7935913" y="2838450"/>
          <p14:tracePt t="7353" x="7662863" y="2813050"/>
          <p14:tracePt t="7362" x="7391400" y="2795588"/>
          <p14:tracePt t="7370" x="7153275" y="2778125"/>
          <p14:tracePt t="7377" x="6942138" y="2762250"/>
          <p14:tracePt t="7386" x="6762750" y="2752725"/>
          <p14:tracePt t="7393" x="6542088" y="2719388"/>
          <p14:tracePt t="7402" x="6372225" y="2719388"/>
          <p14:tracePt t="7409" x="6194425" y="2719388"/>
          <p14:tracePt t="7417" x="5989638" y="2719388"/>
          <p14:tracePt t="7425" x="5786438" y="2719388"/>
          <p14:tracePt t="7435" x="5556250" y="2719388"/>
          <p14:tracePt t="7441" x="5318125" y="2719388"/>
          <p14:tracePt t="7451" x="5114925" y="2719388"/>
          <p14:tracePt t="7457" x="4910138" y="2719388"/>
          <p14:tracePt t="7465" x="4732338" y="2711450"/>
          <p14:tracePt t="7473" x="4554538" y="2711450"/>
          <p14:tracePt t="7482" x="4400550" y="2701925"/>
          <p14:tracePt t="7488" x="4273550" y="2686050"/>
          <p14:tracePt t="7497" x="4146550" y="2676525"/>
          <p14:tracePt t="7505" x="4002088" y="2651125"/>
          <p14:tracePt t="7513" x="3873500" y="2643188"/>
          <p14:tracePt t="7521" x="3713163" y="2617788"/>
          <p14:tracePt t="7529" x="3525838" y="2592388"/>
          <p14:tracePt t="7537" x="3305175" y="2541588"/>
          <p14:tracePt t="7545" x="3049588" y="2498725"/>
          <p14:tracePt t="7562" x="2778125" y="2463800"/>
          <p14:tracePt t="7569" x="2038350" y="2328863"/>
          <p14:tracePt t="7577" x="1817688" y="2286000"/>
          <p14:tracePt t="7584" x="1622425" y="2260600"/>
          <p14:tracePt t="7593" x="1452563" y="2217738"/>
          <p14:tracePt t="7601" x="1317625" y="2192338"/>
          <p14:tracePt t="7609" x="1173163" y="2174875"/>
          <p14:tracePt t="7617" x="1044575" y="2159000"/>
          <p14:tracePt t="7625" x="925513" y="2149475"/>
          <p14:tracePt t="7635" x="798513" y="2133600"/>
          <p14:tracePt t="7641" x="688975" y="2124075"/>
          <p14:tracePt t="7649" x="585788" y="2116138"/>
          <p14:tracePt t="7657" x="484188" y="2116138"/>
          <p14:tracePt t="7665" x="400050" y="2116138"/>
          <p14:tracePt t="7673" x="331788" y="2116138"/>
          <p14:tracePt t="7681" x="288925" y="2116138"/>
          <p14:tracePt t="7689" x="255588" y="2116138"/>
          <p14:tracePt t="7697" x="246063" y="2116138"/>
          <p14:tracePt t="7761" x="238125" y="2116138"/>
          <p14:tracePt t="7770" x="220663" y="2116138"/>
          <p14:tracePt t="7777" x="212725" y="2116138"/>
          <p14:tracePt t="7785" x="187325" y="2108200"/>
          <p14:tracePt t="7793" x="161925" y="2098675"/>
          <p14:tracePt t="7808" x="144463" y="2098675"/>
          <p14:tracePt t="8010" x="152400" y="2098675"/>
          <p14:tracePt t="8016" x="161925" y="2098675"/>
          <p14:tracePt t="8024" x="187325" y="2098675"/>
          <p14:tracePt t="8034" x="203200" y="2098675"/>
          <p14:tracePt t="8041" x="212725" y="2098675"/>
          <p14:tracePt t="8051" x="220663" y="2098675"/>
          <p14:tracePt t="8057" x="230188" y="2098675"/>
          <p14:tracePt t="8067" x="246063" y="2098675"/>
          <p14:tracePt t="8072" x="263525" y="2098675"/>
          <p14:tracePt t="8081" x="271463" y="2108200"/>
          <p14:tracePt t="8088" x="288925" y="2108200"/>
          <p14:tracePt t="8097" x="314325" y="2116138"/>
          <p14:tracePt t="8105" x="331788" y="2116138"/>
          <p14:tracePt t="8113" x="347663" y="2116138"/>
          <p14:tracePt t="8121" x="365125" y="2116138"/>
          <p14:tracePt t="8130" x="373063" y="2124075"/>
          <p14:tracePt t="8137" x="390525" y="2124075"/>
          <p14:tracePt t="8146" x="407988" y="2124075"/>
          <p14:tracePt t="8162" x="415925" y="2124075"/>
          <p14:tracePt t="8169" x="433388" y="2124075"/>
          <p14:tracePt t="8178" x="450850" y="2124075"/>
          <p14:tracePt t="8185" x="466725" y="2124075"/>
          <p14:tracePt t="8194" x="476250" y="2124075"/>
          <p14:tracePt t="8201" x="492125" y="2124075"/>
          <p14:tracePt t="8209" x="501650" y="2124075"/>
          <p14:tracePt t="8217" x="509588" y="2124075"/>
          <p14:tracePt t="8225" x="517525" y="2124075"/>
          <p14:tracePt t="8258" x="527050" y="2124075"/>
          <p14:tracePt t="8282" x="534988" y="2124075"/>
          <p14:tracePt t="8306" x="544513" y="2116138"/>
          <p14:tracePt t="8313" x="552450" y="2116138"/>
          <p14:tracePt t="8322" x="560388" y="2116138"/>
          <p14:tracePt t="8329" x="569913" y="2108200"/>
          <p14:tracePt t="8337" x="577850" y="2108200"/>
          <p14:tracePt t="8353" x="585788" y="2108200"/>
          <p14:tracePt t="8362" x="595313" y="2108200"/>
          <p14:tracePt t="8369" x="603250" y="2108200"/>
          <p14:tracePt t="8378" x="611188" y="2108200"/>
          <p14:tracePt t="8385" x="620713" y="2108200"/>
          <p14:tracePt t="8393" x="636588" y="2108200"/>
          <p14:tracePt t="8401" x="646113" y="2108200"/>
          <p14:tracePt t="8418" x="654050" y="2108200"/>
          <p14:tracePt t="8441" x="661988" y="2108200"/>
          <p14:tracePt t="10786" x="679450" y="2108200"/>
          <p14:tracePt t="10793" x="704850" y="2108200"/>
          <p14:tracePt t="10801" x="739775" y="2108200"/>
          <p14:tracePt t="10808" x="755650" y="2108200"/>
          <p14:tracePt t="10816" x="773113" y="2116138"/>
          <p14:tracePt t="10825" x="798513" y="2124075"/>
          <p14:tracePt t="10834" x="823913" y="2133600"/>
          <p14:tracePt t="10840" x="831850" y="2133600"/>
          <p14:tracePt t="10849" x="849313" y="2141538"/>
          <p14:tracePt t="10867" x="866775" y="2149475"/>
          <p14:tracePt t="10873" x="884238" y="2159000"/>
          <p14:tracePt t="10881" x="892175" y="2159000"/>
          <p14:tracePt t="10889" x="900113" y="2159000"/>
          <p14:tracePt t="10898" x="917575" y="2159000"/>
          <p14:tracePt t="10906" x="925513" y="2159000"/>
          <p14:tracePt t="10915" x="942975" y="2166938"/>
          <p14:tracePt t="10921" x="968375" y="2174875"/>
          <p14:tracePt t="10929" x="1003300" y="2174875"/>
          <p14:tracePt t="10937" x="1019175" y="2184400"/>
          <p14:tracePt t="10945" x="1036638" y="2192338"/>
          <p14:tracePt t="10953" x="1054100" y="2192338"/>
          <p14:tracePt t="17305" x="1054100" y="2200275"/>
          <p14:tracePt t="17313" x="1054100" y="2209800"/>
          <p14:tracePt t="17321" x="1054100" y="2217738"/>
          <p14:tracePt t="17329" x="1054100" y="2227263"/>
          <p14:tracePt t="17338" x="1054100" y="2235200"/>
          <p14:tracePt t="17344" x="1054100" y="2252663"/>
          <p14:tracePt t="17357" x="1054100" y="2260600"/>
          <p14:tracePt t="17360" x="1054100" y="2268538"/>
          <p14:tracePt t="17368" x="1054100" y="2278063"/>
          <p14:tracePt t="17385" x="1054100" y="2293938"/>
          <p14:tracePt t="17395" x="1054100" y="2303463"/>
          <p14:tracePt t="17401" x="1054100" y="2311400"/>
          <p14:tracePt t="17409" x="1054100" y="2328863"/>
          <p14:tracePt t="17417" x="1054100" y="2336800"/>
          <p14:tracePt t="17426" x="1054100" y="2354263"/>
          <p14:tracePt t="17433" x="1054100" y="2371725"/>
          <p14:tracePt t="17442" x="1054100" y="2379663"/>
          <p14:tracePt t="17449" x="1054100" y="2405063"/>
          <p14:tracePt t="17457" x="1054100" y="2422525"/>
          <p14:tracePt t="17465" x="1062038" y="2481263"/>
          <p14:tracePt t="17474" x="1069975" y="2506663"/>
          <p14:tracePt t="17481" x="1079500" y="2541588"/>
          <p14:tracePt t="17489" x="1087438" y="2566988"/>
          <p14:tracePt t="17497" x="1095375" y="2582863"/>
          <p14:tracePt t="17505" x="1095375" y="2608263"/>
          <p14:tracePt t="17514" x="1095375" y="2625725"/>
          <p14:tracePt t="17522" x="1095375" y="2643188"/>
          <p14:tracePt t="17529" x="1104900" y="2668588"/>
          <p14:tracePt t="17537" x="1104900" y="2693988"/>
          <p14:tracePt t="17545" x="1112838" y="2736850"/>
          <p14:tracePt t="17553" x="1130300" y="2795588"/>
          <p14:tracePt t="17561" x="1138238" y="2855913"/>
          <p14:tracePt t="17572" x="1138238" y="2922588"/>
          <p14:tracePt t="17578" x="1147763" y="3000375"/>
          <p14:tracePt t="17594" x="1147763" y="3067050"/>
          <p14:tracePt t="17601" x="1155700" y="3127375"/>
          <p14:tracePt t="17609" x="1163638" y="3203575"/>
          <p14:tracePt t="17617" x="1163638" y="3263900"/>
          <p14:tracePt t="17625" x="1173163" y="3322638"/>
          <p14:tracePt t="17632" x="1189038" y="3365500"/>
          <p14:tracePt t="17641" x="1198563" y="3424238"/>
          <p14:tracePt t="17649" x="1214438" y="3459163"/>
          <p14:tracePt t="17658" x="1223963" y="3492500"/>
          <p14:tracePt t="17665" x="1231900" y="3517900"/>
          <p14:tracePt t="17673" x="1239838" y="3535363"/>
          <p14:tracePt t="17689" x="1239838" y="3543300"/>
          <p14:tracePt t="17819" x="1231900" y="3535363"/>
          <p14:tracePt t="17826" x="1231900" y="3527425"/>
          <p14:tracePt t="18722" x="1239838" y="3517900"/>
          <p14:tracePt t="18730" x="1257300" y="3509963"/>
          <p14:tracePt t="18737" x="1282700" y="3492500"/>
          <p14:tracePt t="18744" x="1308100" y="3484563"/>
          <p14:tracePt t="18753" x="1343025" y="3467100"/>
          <p14:tracePt t="18761" x="1393825" y="3441700"/>
          <p14:tracePt t="18768" x="1435100" y="3416300"/>
          <p14:tracePt t="18777" x="1503363" y="3390900"/>
          <p14:tracePt t="18785" x="1579563" y="3365500"/>
          <p14:tracePt t="18794" x="1639888" y="3330575"/>
          <p14:tracePt t="18801" x="1716088" y="3322638"/>
          <p14:tracePt t="18811" x="1784350" y="3305175"/>
          <p14:tracePt t="18817" x="1878013" y="3279775"/>
          <p14:tracePt t="18831" x="1946275" y="3271838"/>
          <p14:tracePt t="18833" x="2022475" y="3263900"/>
          <p14:tracePt t="18841" x="2106613" y="3246438"/>
          <p14:tracePt t="18849" x="2208213" y="3238500"/>
          <p14:tracePt t="18857" x="2311400" y="3211513"/>
          <p14:tracePt t="18864" x="2420938" y="3195638"/>
          <p14:tracePt t="18873" x="2540000" y="3170238"/>
          <p14:tracePt t="18881" x="2659063" y="3144838"/>
          <p14:tracePt t="18889" x="2786063" y="3127375"/>
          <p14:tracePt t="18897" x="2889250" y="3101975"/>
          <p14:tracePt t="18905" x="2982913" y="3094038"/>
          <p14:tracePt t="18913" x="3074988" y="3076575"/>
          <p14:tracePt t="18922" x="3160713" y="3067050"/>
          <p14:tracePt t="18930" x="3228975" y="3059113"/>
          <p14:tracePt t="18938" x="3389313" y="3041650"/>
          <p14:tracePt t="18945" x="3449638" y="3041650"/>
          <p14:tracePt t="18955" x="3492500" y="3041650"/>
          <p14:tracePt t="18970" x="3543300" y="3041650"/>
          <p14:tracePt t="18979" x="3619500" y="3051175"/>
          <p14:tracePt t="18986" x="3678238" y="3059113"/>
          <p14:tracePt t="18993" x="3756025" y="3067050"/>
          <p14:tracePt t="19001" x="3822700" y="3076575"/>
          <p14:tracePt t="19011" x="3900488" y="3084513"/>
          <p14:tracePt t="19018" x="3967163" y="3101975"/>
          <p14:tracePt t="19027" x="4044950" y="3109913"/>
          <p14:tracePt t="19034" x="4103688" y="3119438"/>
          <p14:tracePt t="19044" x="4179888" y="3127375"/>
          <p14:tracePt t="19050" x="4240213" y="3135313"/>
          <p14:tracePt t="19057" x="4298950" y="3152775"/>
          <p14:tracePt t="19066" x="4359275" y="3160713"/>
          <p14:tracePt t="19075" x="4418013" y="3178175"/>
          <p14:tracePt t="19082" x="4494213" y="3186113"/>
          <p14:tracePt t="19089" x="4562475" y="3203575"/>
          <p14:tracePt t="19097" x="4656138" y="3221038"/>
          <p14:tracePt t="19105" x="4740275" y="3238500"/>
          <p14:tracePt t="19113" x="4843463" y="3254375"/>
          <p14:tracePt t="19122" x="4935538" y="3271838"/>
          <p14:tracePt t="19129" x="5029200" y="3289300"/>
          <p14:tracePt t="19137" x="5097463" y="3297238"/>
          <p14:tracePt t="19145" x="5173663" y="3314700"/>
          <p14:tracePt t="19153" x="5233988" y="3322638"/>
          <p14:tracePt t="19161" x="5292725" y="3330575"/>
          <p14:tracePt t="19169" x="5394325" y="3340100"/>
          <p14:tracePt t="19177" x="5437188" y="3348038"/>
          <p14:tracePt t="19185" x="5472113" y="3348038"/>
          <p14:tracePt t="19193" x="5505450" y="3348038"/>
          <p14:tracePt t="19201" x="5538788" y="3348038"/>
          <p14:tracePt t="19212" x="5565775" y="3348038"/>
          <p14:tracePt t="19217" x="5591175" y="3348038"/>
          <p14:tracePt t="19227" x="5624513" y="3348038"/>
          <p14:tracePt t="19234" x="5641975" y="3348038"/>
          <p14:tracePt t="19241" x="5667375" y="3348038"/>
          <p14:tracePt t="19249" x="5683250" y="3348038"/>
          <p14:tracePt t="19257" x="5692775" y="3348038"/>
          <p14:tracePt t="19265" x="5718175" y="3348038"/>
          <p14:tracePt t="19274" x="5726113" y="3348038"/>
          <p14:tracePt t="19281" x="5743575" y="3348038"/>
          <p14:tracePt t="19289" x="5761038" y="3355975"/>
          <p14:tracePt t="19297" x="5794375" y="3355975"/>
          <p14:tracePt t="19305" x="5837238" y="3355975"/>
          <p14:tracePt t="19322" x="5895975" y="3365500"/>
          <p14:tracePt t="19329" x="5981700" y="3382963"/>
          <p14:tracePt t="19337" x="6065838" y="3398838"/>
          <p14:tracePt t="19347" x="6184900" y="3424238"/>
          <p14:tracePt t="19353" x="6296025" y="3449638"/>
          <p14:tracePt t="19361" x="6397625" y="3484563"/>
          <p14:tracePt t="19370" x="6499225" y="3502025"/>
          <p14:tracePt t="19378" x="6592888" y="3535363"/>
          <p14:tracePt t="19386" x="6661150" y="3543300"/>
          <p14:tracePt t="19395" x="6711950" y="3560763"/>
          <p14:tracePt t="19402" x="6780213" y="3560763"/>
          <p14:tracePt t="19412" x="6797675" y="3560763"/>
          <p14:tracePt t="19429" x="6805613" y="3560763"/>
          <p14:tracePt t="19433" x="6813550" y="3560763"/>
          <p14:tracePt t="19443" x="6823075" y="3560763"/>
          <p14:tracePt t="19458" x="6831013" y="3560763"/>
          <p14:tracePt t="19474" x="6838950" y="3560763"/>
          <p14:tracePt t="19538" x="6838950" y="3552825"/>
          <p14:tracePt t="19545" x="6838950" y="3543300"/>
          <p14:tracePt t="20313" x="6831013" y="3543300"/>
          <p14:tracePt t="20403" x="6823075" y="3543300"/>
          <p14:tracePt t="20433" x="6813550" y="3543300"/>
          <p14:tracePt t="20459" x="6805613" y="3543300"/>
          <p14:tracePt t="20513" x="6797675" y="3543300"/>
          <p14:tracePt t="20530" x="6788150" y="3543300"/>
          <p14:tracePt t="20586" x="6780213" y="3543300"/>
          <p14:tracePt t="20593" x="6770688" y="3543300"/>
          <p14:tracePt t="20601" x="6762750" y="3543300"/>
          <p14:tracePt t="20609" x="6694488" y="3543300"/>
          <p14:tracePt t="20617" x="6661150" y="3543300"/>
          <p14:tracePt t="20626" x="6618288" y="3543300"/>
          <p14:tracePt t="20633" x="6567488" y="3543300"/>
          <p14:tracePt t="20643" x="6491288" y="3543300"/>
          <p14:tracePt t="20648" x="6423025" y="3543300"/>
          <p14:tracePt t="20659" x="6346825" y="3543300"/>
          <p14:tracePt t="20665" x="6261100" y="3543300"/>
          <p14:tracePt t="20674" x="6194425" y="3535363"/>
          <p14:tracePt t="20681" x="6108700" y="3535363"/>
          <p14:tracePt t="20697" x="6024563" y="3535363"/>
          <p14:tracePt t="20706" x="5938838" y="3535363"/>
          <p14:tracePt t="20713" x="5811838" y="3535363"/>
          <p14:tracePt t="20722" x="5683250" y="3535363"/>
          <p14:tracePt t="20730" x="5530850" y="3535363"/>
          <p14:tracePt t="20737" x="5353050" y="3535363"/>
          <p14:tracePt t="20745" x="5183188" y="3535363"/>
          <p14:tracePt t="20754" x="4978400" y="3535363"/>
          <p14:tracePt t="20761" x="4775200" y="3535363"/>
          <p14:tracePt t="20770" x="4595813" y="3535363"/>
          <p14:tracePt t="20777" x="4443413" y="3535363"/>
          <p14:tracePt t="20785" x="4298950" y="3535363"/>
          <p14:tracePt t="20794" x="4146550" y="3543300"/>
          <p14:tracePt t="20801" x="3992563" y="3552825"/>
          <p14:tracePt t="20810" x="3789363" y="3578225"/>
          <p14:tracePt t="20818" x="3602038" y="3603625"/>
          <p14:tracePt t="20827" x="3348038" y="3654425"/>
          <p14:tracePt t="20833" x="3100388" y="3697288"/>
          <p14:tracePt t="20844" x="2532063" y="3806825"/>
          <p14:tracePt t="20849" x="2362200" y="3841750"/>
          <p14:tracePt t="20857" x="2217738" y="3867150"/>
          <p14:tracePt t="20865" x="2081213" y="3883025"/>
          <p14:tracePt t="20873" x="1962150" y="3892550"/>
          <p14:tracePt t="20881" x="1852613" y="3900488"/>
          <p14:tracePt t="20889" x="1749425" y="3917950"/>
          <p14:tracePt t="20897" x="1647825" y="3925888"/>
          <p14:tracePt t="20906" x="1546225" y="3951288"/>
          <p14:tracePt t="20913" x="1462088" y="3960813"/>
          <p14:tracePt t="20921" x="1376363" y="3976688"/>
          <p14:tracePt t="20930" x="1274763" y="4002088"/>
          <p14:tracePt t="20937" x="1155700" y="4027488"/>
          <p14:tracePt t="20945" x="1044575" y="4044950"/>
          <p14:tracePt t="20964" x="815975" y="4087813"/>
          <p14:tracePt t="20969" x="696913" y="4105275"/>
          <p14:tracePt t="20977" x="595313" y="4130675"/>
          <p14:tracePt t="20985" x="492125" y="4138613"/>
          <p14:tracePt t="20994" x="425450" y="4146550"/>
          <p14:tracePt t="21001" x="331788" y="4171950"/>
          <p14:tracePt t="21010" x="271463" y="4181475"/>
          <p14:tracePt t="21017" x="230188" y="4189413"/>
          <p14:tracePt t="21034" x="195263" y="4197350"/>
          <p14:tracePt t="21043" x="161925" y="4206875"/>
          <p14:tracePt t="21049" x="144463" y="4214813"/>
          <p14:tracePt t="21060" x="119063" y="4214813"/>
          <p14:tracePt t="21066" x="58738" y="4232275"/>
          <p14:tracePt t="21074" x="50800" y="4232275"/>
          <p14:tracePt t="21082" x="42863" y="4240213"/>
          <p14:tracePt t="21091" x="33338" y="4240213"/>
          <p14:tracePt t="21258" x="50800" y="4240213"/>
          <p14:tracePt t="21266" x="68263" y="4240213"/>
          <p14:tracePt t="21275" x="101600" y="4240213"/>
          <p14:tracePt t="21281" x="136525" y="4240213"/>
          <p14:tracePt t="21290" x="255588" y="4240213"/>
          <p14:tracePt t="21297" x="331788" y="4240213"/>
          <p14:tracePt t="21306" x="415925" y="4232275"/>
          <p14:tracePt t="21313" x="517525" y="4214813"/>
          <p14:tracePt t="21321" x="628650" y="4206875"/>
          <p14:tracePt t="21329" x="747713" y="4197350"/>
          <p14:tracePt t="21337" x="858838" y="4181475"/>
          <p14:tracePt t="21345" x="968375" y="4181475"/>
          <p14:tracePt t="21356" x="1069975" y="4171950"/>
          <p14:tracePt t="21370" x="1173163" y="4171950"/>
          <p14:tracePt t="21377" x="1257300" y="4171950"/>
          <p14:tracePt t="21386" x="1358900" y="4164013"/>
          <p14:tracePt t="21394" x="1427163" y="4164013"/>
          <p14:tracePt t="21403" x="1503363" y="4146550"/>
          <p14:tracePt t="21410" x="1571625" y="4146550"/>
          <p14:tracePt t="21417" x="1657350" y="4138613"/>
          <p14:tracePt t="21426" x="1733550" y="4130675"/>
          <p14:tracePt t="21433" x="1801813" y="4121150"/>
          <p14:tracePt t="21444" x="1878013" y="4121150"/>
          <p14:tracePt t="21450" x="1936750" y="4121150"/>
          <p14:tracePt t="21458" x="1987550" y="4121150"/>
          <p14:tracePt t="21465" x="2047875" y="4121150"/>
          <p14:tracePt t="21474" x="2090738" y="4121150"/>
          <p14:tracePt t="21481" x="2141538" y="4121150"/>
          <p14:tracePt t="21490" x="2166938" y="4121150"/>
          <p14:tracePt t="21497" x="2200275" y="4121150"/>
          <p14:tracePt t="21505" x="2235200" y="4121150"/>
          <p14:tracePt t="21513" x="2260600" y="4121150"/>
          <p14:tracePt t="21522" x="2293938" y="4121150"/>
          <p14:tracePt t="21529" x="2370138" y="4121150"/>
          <p14:tracePt t="21537" x="2405063" y="4130675"/>
          <p14:tracePt t="21545" x="2438400" y="4130675"/>
          <p14:tracePt t="21554" x="2463800" y="4138613"/>
          <p14:tracePt t="21561" x="2489200" y="4138613"/>
          <p14:tracePt t="21569" x="2514600" y="4138613"/>
          <p14:tracePt t="21578" x="2532063" y="4138613"/>
          <p14:tracePt t="21585" x="2540000" y="4138613"/>
          <p14:tracePt t="21593" x="2549525" y="4138613"/>
          <p14:tracePt t="21611" x="2557463" y="4138613"/>
          <p14:tracePt t="21715" x="2565400" y="4138613"/>
          <p14:tracePt t="21738" x="2574925" y="4138613"/>
          <p14:tracePt t="21826" x="2582863" y="4138613"/>
          <p14:tracePt t="21859" x="2590800" y="4138613"/>
          <p14:tracePt t="21865" x="2600325" y="4138613"/>
          <p14:tracePt t="21881" x="2608263" y="4138613"/>
          <p14:tracePt t="21889" x="2625725" y="4138613"/>
          <p14:tracePt t="21906" x="2651125" y="4138613"/>
          <p14:tracePt t="21913" x="2668588" y="4138613"/>
          <p14:tracePt t="21921" x="2693988" y="4138613"/>
          <p14:tracePt t="21929" x="2735263" y="4138613"/>
          <p14:tracePt t="21938" x="2770188" y="4138613"/>
          <p14:tracePt t="21945" x="2820988" y="4138613"/>
          <p14:tracePt t="21953" x="2879725" y="4121150"/>
          <p14:tracePt t="21961" x="2940050" y="4113213"/>
          <p14:tracePt t="21969" x="2998788" y="4105275"/>
          <p14:tracePt t="21976" x="3143250" y="4095750"/>
          <p14:tracePt t="21985" x="3186113" y="4087813"/>
          <p14:tracePt t="21992" x="3244850" y="4087813"/>
          <p14:tracePt t="22001" x="3305175" y="4087813"/>
          <p14:tracePt t="22010" x="3363913" y="4087813"/>
          <p14:tracePt t="22016" x="3424238" y="4087813"/>
          <p14:tracePt t="22024" x="3475038" y="4087813"/>
          <p14:tracePt t="22032" x="3533775" y="4087813"/>
          <p14:tracePt t="22041" x="3594100" y="4087813"/>
          <p14:tracePt t="22058" x="3652838" y="4087813"/>
          <p14:tracePt t="22065" x="3713163" y="4087813"/>
          <p14:tracePt t="22074" x="3763963" y="4087813"/>
          <p14:tracePt t="22082" x="3814763" y="4087813"/>
          <p14:tracePt t="22091" x="3857625" y="4087813"/>
          <p14:tracePt t="22097" x="3900488" y="4087813"/>
          <p14:tracePt t="22105" x="3933825" y="4087813"/>
          <p14:tracePt t="22113" x="3951288" y="4087813"/>
          <p14:tracePt t="22121" x="3976688" y="4087813"/>
          <p14:tracePt t="22129" x="3992563" y="4087813"/>
          <p14:tracePt t="22146" x="4002088" y="4087813"/>
          <p14:tracePt t="22153" x="4010025" y="4087813"/>
          <p14:tracePt t="22913" x="4027488" y="4087813"/>
          <p14:tracePt t="22922" x="4035425" y="4087813"/>
          <p14:tracePt t="22929" x="4044950" y="4087813"/>
          <p14:tracePt t="22937" x="4070350" y="4087813"/>
          <p14:tracePt t="22945" x="4086225" y="4087813"/>
          <p14:tracePt t="22953" x="4111625" y="4087813"/>
          <p14:tracePt t="22961" x="4146550" y="4087813"/>
          <p14:tracePt t="22969" x="4179888" y="4079875"/>
          <p14:tracePt t="22977" x="4205288" y="4079875"/>
          <p14:tracePt t="22985" x="4230688" y="4079875"/>
          <p14:tracePt t="22993" x="4273550" y="4070350"/>
          <p14:tracePt t="23001" x="4306888" y="4070350"/>
          <p14:tracePt t="23009" x="4392613" y="4062413"/>
          <p14:tracePt t="23017" x="4451350" y="4062413"/>
          <p14:tracePt t="23025" x="4529138" y="4062413"/>
          <p14:tracePt t="23033" x="4595813" y="4052888"/>
          <p14:tracePt t="23040" x="4681538" y="4037013"/>
          <p14:tracePt t="23050" x="4775200" y="4027488"/>
          <p14:tracePt t="23058" x="4859338" y="4027488"/>
          <p14:tracePt t="23066" x="4945063" y="4019550"/>
          <p14:tracePt t="23074" x="5029200" y="4011613"/>
          <p14:tracePt t="23091" x="5106988" y="3994150"/>
          <p14:tracePt t="23098" x="5165725" y="3986213"/>
          <p14:tracePt t="23105" x="5224463" y="3986213"/>
          <p14:tracePt t="23113" x="5267325" y="3986213"/>
          <p14:tracePt t="23120" x="5310188" y="3986213"/>
          <p14:tracePt t="23129" x="5343525" y="3986213"/>
          <p14:tracePt t="23138" x="5386388" y="3986213"/>
          <p14:tracePt t="23146" x="5411788" y="3986213"/>
          <p14:tracePt t="23153" x="5446713" y="3986213"/>
          <p14:tracePt t="23161" x="5487988" y="3986213"/>
          <p14:tracePt t="23169" x="5522913" y="3986213"/>
          <p14:tracePt t="23177" x="5548313" y="3986213"/>
          <p14:tracePt t="23185" x="5581650" y="3986213"/>
          <p14:tracePt t="23193" x="5616575" y="3986213"/>
          <p14:tracePt t="23201" x="5641975" y="3986213"/>
          <p14:tracePt t="23210" x="5657850" y="3986213"/>
          <p14:tracePt t="23217" x="5683250" y="3986213"/>
          <p14:tracePt t="23225" x="5726113" y="3986213"/>
          <p14:tracePt t="23233" x="5751513" y="3986213"/>
          <p14:tracePt t="23243" x="5768975" y="3986213"/>
          <p14:tracePt t="23249" x="5802313" y="3994150"/>
          <p14:tracePt t="23260" x="5845175" y="3994150"/>
          <p14:tracePt t="23265" x="5895975" y="4002088"/>
          <p14:tracePt t="23275" x="5938838" y="4011613"/>
          <p14:tracePt t="23281" x="5989638" y="4019550"/>
          <p14:tracePt t="23291" x="6049963" y="4037013"/>
          <p14:tracePt t="23297" x="6108700" y="4044950"/>
          <p14:tracePt t="23305" x="6176963" y="4052888"/>
          <p14:tracePt t="23312" x="6235700" y="4062413"/>
          <p14:tracePt t="23322" x="6286500" y="4070350"/>
          <p14:tracePt t="23329" x="6346825" y="4079875"/>
          <p14:tracePt t="23337" x="6389688" y="4087813"/>
          <p14:tracePt t="23345" x="6430963" y="4087813"/>
          <p14:tracePt t="23353" x="6483350" y="4105275"/>
          <p14:tracePt t="23361" x="6542088" y="4113213"/>
          <p14:tracePt t="23370" x="6584950" y="4113213"/>
          <p14:tracePt t="23376" x="6643688" y="4113213"/>
          <p14:tracePt t="23385" x="6686550" y="4121150"/>
          <p14:tracePt t="23393" x="6729413" y="4121150"/>
          <p14:tracePt t="23409" x="6770688" y="4121150"/>
          <p14:tracePt t="23417" x="6823075" y="4121150"/>
          <p14:tracePt t="23425" x="6848475" y="4121150"/>
          <p14:tracePt t="23432" x="6873875" y="4121150"/>
          <p14:tracePt t="23441" x="6899275" y="4121150"/>
          <p14:tracePt t="23449" x="6907213" y="4121150"/>
          <p14:tracePt t="23457" x="6932613" y="4121150"/>
          <p14:tracePt t="23476" x="6942138" y="4121150"/>
          <p14:tracePt t="28073" x="6915150" y="4121150"/>
          <p14:tracePt t="28081" x="6864350" y="4113213"/>
          <p14:tracePt t="28089" x="6780213" y="4087813"/>
          <p14:tracePt t="28097" x="6661150" y="4070350"/>
          <p14:tracePt t="28105" x="6499225" y="4027488"/>
          <p14:tracePt t="28113" x="6296025" y="3968750"/>
          <p14:tracePt t="28122" x="6007100" y="3908425"/>
          <p14:tracePt t="28129" x="5700713" y="3832225"/>
          <p14:tracePt t="28137" x="5327650" y="3738563"/>
          <p14:tracePt t="28145" x="4962525" y="3671888"/>
          <p14:tracePt t="28154" x="4587875" y="3578225"/>
          <p14:tracePt t="28161" x="4214813" y="3484563"/>
          <p14:tracePt t="28171" x="3848100" y="3390900"/>
          <p14:tracePt t="28177" x="3500438" y="3297238"/>
          <p14:tracePt t="28185" x="3160713" y="3211513"/>
          <p14:tracePt t="28193" x="2811463" y="3119438"/>
          <p14:tracePt t="28201" x="2497138" y="3033713"/>
          <p14:tracePt t="28210" x="2149475" y="2940050"/>
          <p14:tracePt t="28218" x="1809750" y="2846388"/>
          <p14:tracePt t="28225" x="1462088" y="2762250"/>
          <p14:tracePt t="28241" x="1087438" y="2651125"/>
          <p14:tracePt t="28250" x="747713" y="2557463"/>
          <p14:tracePt t="29609" x="8266113" y="85725"/>
          <p14:tracePt t="29609" x="8878888" y="127000"/>
          <p14:tracePt t="29609" x="9464675" y="195263"/>
          <p14:tracePt t="29609" x="9999663" y="255588"/>
          <p14:tracePt t="29609" x="10501313" y="331788"/>
          <p14:tracePt t="29609" x="10977563" y="390525"/>
          <p14:tracePt t="29609" x="11452225" y="476250"/>
          <p14:tracePt t="29609" x="11903075" y="552450"/>
          <p14:tracePt t="29609" x="11750675" y="2940050"/>
          <p14:tracePt t="29609" x="10823575" y="2557463"/>
          <p14:tracePt t="29609" x="10407650" y="2336800"/>
          <p14:tracePt t="29609" x="9931400" y="2108200"/>
          <p14:tracePt t="29609" x="9447213" y="1835150"/>
          <p14:tracePt t="29609" x="8912225" y="1581150"/>
          <p14:tracePt t="29609" x="8402638" y="1308100"/>
          <p14:tracePt t="29609" x="7850188" y="1044575"/>
          <p14:tracePt t="29609" x="7307263" y="747713"/>
          <p14:tracePt t="29609" x="6770688" y="466725"/>
          <p14:tracePt t="29609" x="6235700" y="144463"/>
          <p14:tracePt t="29609" x="1758950" y="296863"/>
          <p14:tracePt t="29609" x="2413000" y="501650"/>
          <p14:tracePt t="29609" x="3127375" y="679450"/>
          <p14:tracePt t="29609" x="3848100" y="874713"/>
          <p14:tracePt t="29609" x="4587875" y="1079500"/>
          <p14:tracePt t="29609" x="5335588" y="1257300"/>
          <p14:tracePt t="29609" x="6983413" y="1665288"/>
          <p14:tracePt t="29609" x="7672388" y="1870075"/>
          <p14:tracePt t="29609" x="8334375" y="2039938"/>
          <p14:tracePt t="29609" x="8963025" y="2217738"/>
          <p14:tracePt t="29609" x="9540875" y="2387600"/>
          <p14:tracePt t="29609" x="10059988" y="2532063"/>
          <p14:tracePt t="29609" x="10518775" y="2676525"/>
          <p14:tracePt t="29609" x="10891838" y="2787650"/>
          <p14:tracePt t="29609" x="11188700" y="2889250"/>
          <p14:tracePt t="29609" x="11426825" y="2965450"/>
          <p14:tracePt t="29609" x="11555413" y="3016250"/>
          <p14:tracePt t="29609" x="11639550" y="3051175"/>
          <p14:tracePt t="29609" x="11664950" y="3067050"/>
          <p14:tracePt t="29609" x="11699875" y="3094038"/>
          <p14:tracePt t="29609" x="11725275" y="3119438"/>
          <p14:tracePt t="29609" x="11750675" y="3144838"/>
          <p14:tracePt t="29609" x="11791950" y="3170238"/>
          <p14:tracePt t="29609" x="11826875" y="3203575"/>
          <p14:tracePt t="29609" x="11869738" y="3246438"/>
          <p14:tracePt t="29609" x="11920538" y="3289300"/>
          <p14:tracePt t="29609" x="11953875" y="3322638"/>
          <p14:tracePt t="29609" x="12004675" y="3365500"/>
          <p14:tracePt t="29609" x="11869738" y="3025775"/>
          <p14:tracePt t="29609" x="11129963" y="2608263"/>
          <p14:tracePt t="29609" x="10790238" y="2422525"/>
          <p14:tracePt t="29609" x="10399713" y="2227263"/>
          <p14:tracePt t="29609" x="9974263" y="1989138"/>
          <p14:tracePt t="29609" x="9464675" y="1708150"/>
          <p14:tracePt t="29609" x="8904288" y="1427163"/>
          <p14:tracePt t="29609" x="8283575" y="1096963"/>
          <p14:tracePt t="29609" x="7578725" y="755650"/>
          <p14:tracePt t="29609" x="6797675" y="433388"/>
          <p14:tracePt t="29609" x="5956300" y="76200"/>
        </p14:tracePtLst>
      </p14:laserTrace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2700" b="1" dirty="0">
                <a:solidFill>
                  <a:srgbClr val="00B050"/>
                </a:solidFill>
              </a:rPr>
              <a:t>②運営規定・重要事項説明書の</a:t>
            </a:r>
            <a:br>
              <a:rPr lang="en-US" altLang="ja-JP" sz="2700" b="1" dirty="0">
                <a:solidFill>
                  <a:srgbClr val="00B050"/>
                </a:solidFill>
              </a:rPr>
            </a:br>
            <a:r>
              <a:rPr lang="ja-JP" altLang="en-US" sz="2700" b="1" dirty="0">
                <a:solidFill>
                  <a:srgbClr val="00B050"/>
                </a:solidFill>
              </a:rPr>
              <a:t>　</a:t>
            </a:r>
            <a:r>
              <a:rPr lang="ja-JP" altLang="en-US" b="1" dirty="0">
                <a:solidFill>
                  <a:srgbClr val="00B050"/>
                </a:solidFill>
              </a:rPr>
              <a:t>「</a:t>
            </a:r>
            <a:r>
              <a:rPr lang="ja-JP" altLang="ja-JP" b="1" dirty="0">
                <a:solidFill>
                  <a:srgbClr val="00B050"/>
                </a:solidFill>
              </a:rPr>
              <a:t>利用料金</a:t>
            </a:r>
            <a:r>
              <a:rPr lang="ja-JP" altLang="en-US" b="1" dirty="0">
                <a:solidFill>
                  <a:srgbClr val="00B050"/>
                </a:solidFill>
              </a:rPr>
              <a:t>」</a:t>
            </a:r>
            <a:endParaRPr kumimoji="1" lang="ja-JP" altLang="en-US" b="1" dirty="0">
              <a:solidFill>
                <a:srgbClr val="00B050"/>
              </a:solidFill>
            </a:endParaRPr>
          </a:p>
        </p:txBody>
      </p:sp>
      <p:sp>
        <p:nvSpPr>
          <p:cNvPr id="3" name="コンテンツ プレースホルダー 2"/>
          <p:cNvSpPr>
            <a:spLocks noGrp="1"/>
          </p:cNvSpPr>
          <p:nvPr>
            <p:ph idx="1"/>
          </p:nvPr>
        </p:nvSpPr>
        <p:spPr>
          <a:xfrm>
            <a:off x="1790700" y="1819275"/>
            <a:ext cx="9713912" cy="4091947"/>
          </a:xfrm>
        </p:spPr>
        <p:txBody>
          <a:bodyPr/>
          <a:lstStyle/>
          <a:p>
            <a:r>
              <a:rPr lang="ja-JP" altLang="ja-JP" sz="2400" dirty="0">
                <a:latin typeface="+mn-ea"/>
              </a:rPr>
              <a:t>利用料金を記載する場合は、</a:t>
            </a:r>
            <a:r>
              <a:rPr lang="ja-JP" altLang="en-US" sz="2400" dirty="0">
                <a:latin typeface="+mn-ea"/>
              </a:rPr>
              <a:t>最新の情報で</a:t>
            </a:r>
            <a:r>
              <a:rPr lang="ja-JP" altLang="ja-JP" sz="2400" dirty="0">
                <a:latin typeface="+mn-ea"/>
              </a:rPr>
              <a:t>地域区分ごとの単価を乗じた金額を記載する必要があります。</a:t>
            </a:r>
            <a:endParaRPr lang="en-US" altLang="ja-JP" sz="2400" dirty="0">
              <a:latin typeface="+mn-ea"/>
            </a:endParaRPr>
          </a:p>
          <a:p>
            <a:r>
              <a:rPr lang="ja-JP" altLang="ja-JP" sz="2400" dirty="0">
                <a:latin typeface="+mn-ea"/>
              </a:rPr>
              <a:t>利用料金について、介護度別の単位数だけではなく、地域区分ごとの単価を乗じた金額も記載してください。</a:t>
            </a:r>
          </a:p>
          <a:p>
            <a:pPr marL="0" indent="0">
              <a:buNone/>
            </a:pPr>
            <a:r>
              <a:rPr lang="ja-JP" altLang="en-US" sz="2400" dirty="0">
                <a:latin typeface="+mn-ea"/>
              </a:rPr>
              <a:t>　　　　　　　　</a:t>
            </a:r>
            <a:r>
              <a:rPr lang="ja-JP" altLang="ja-JP" sz="2400" dirty="0">
                <a:latin typeface="+mn-ea"/>
              </a:rPr>
              <a:t>例）　地域区分単価：</a:t>
            </a:r>
            <a:r>
              <a:rPr lang="en-US" altLang="ja-JP" sz="2400" dirty="0">
                <a:latin typeface="+mn-ea"/>
              </a:rPr>
              <a:t>10.42</a:t>
            </a:r>
            <a:r>
              <a:rPr lang="ja-JP" altLang="ja-JP" sz="2400" dirty="0">
                <a:latin typeface="+mn-ea"/>
              </a:rPr>
              <a:t>円</a:t>
            </a:r>
            <a:endParaRPr lang="en-US" altLang="ja-JP" sz="2400" dirty="0">
              <a:latin typeface="+mn-ea"/>
            </a:endParaRPr>
          </a:p>
          <a:p>
            <a:pPr marL="0" indent="0">
              <a:buNone/>
            </a:pPr>
            <a:endParaRPr lang="en-US" altLang="ja-JP" sz="2400" dirty="0">
              <a:latin typeface="+mn-ea"/>
            </a:endParaRPr>
          </a:p>
          <a:p>
            <a:r>
              <a:rPr lang="ja-JP" altLang="en-US" sz="2400" dirty="0">
                <a:latin typeface="+mn-ea"/>
              </a:rPr>
              <a:t>加算等の名称や、単価を改正後も修正せずにそのまま使用している場合がありましたので、料金表は常に最新のものにしてください。</a:t>
            </a:r>
            <a:endParaRPr lang="en-US" altLang="ja-JP" sz="2400" dirty="0">
              <a:latin typeface="+mn-ea"/>
            </a:endParaRPr>
          </a:p>
          <a:p>
            <a:endParaRPr lang="en-US" altLang="ja-JP" sz="2400" dirty="0">
              <a:latin typeface="+mn-ea"/>
            </a:endParaRPr>
          </a:p>
          <a:p>
            <a:pPr marL="0" indent="0">
              <a:buNone/>
            </a:pPr>
            <a:endParaRPr lang="en-US" altLang="ja-JP" dirty="0"/>
          </a:p>
          <a:p>
            <a:pPr marL="0" indent="0">
              <a:buNone/>
            </a:pPr>
            <a:endParaRPr lang="en-US" altLang="ja-JP" dirty="0"/>
          </a:p>
          <a:p>
            <a:pPr marL="0" indent="0">
              <a:buNone/>
            </a:pPr>
            <a:endParaRPr lang="ja-JP" altLang="ja-JP" dirty="0"/>
          </a:p>
          <a:p>
            <a:endParaRPr kumimoji="1" lang="ja-JP" altLang="en-US" dirty="0"/>
          </a:p>
        </p:txBody>
      </p:sp>
      <p:sp>
        <p:nvSpPr>
          <p:cNvPr id="5" name="スライド番号プレースホルダー 4"/>
          <p:cNvSpPr>
            <a:spLocks noGrp="1"/>
          </p:cNvSpPr>
          <p:nvPr>
            <p:ph type="sldNum" sz="quarter" idx="12"/>
          </p:nvPr>
        </p:nvSpPr>
        <p:spPr/>
        <p:txBody>
          <a:bodyPr/>
          <a:lstStyle/>
          <a:p>
            <a:fld id="{C9C2AF26-EAE5-4B8E-BB8F-2062AE9C7BE0}" type="slidenum">
              <a:rPr kumimoji="1" lang="ja-JP" altLang="en-US" smtClean="0"/>
              <a:t>8</a:t>
            </a:fld>
            <a:endParaRPr kumimoji="1" lang="ja-JP" altLang="en-US"/>
          </a:p>
        </p:txBody>
      </p:sp>
      <p:pic>
        <p:nvPicPr>
          <p:cNvPr id="4" name="オーディオ 3">
            <a:hlinkClick r:id="" action="ppaction://media"/>
            <a:extLst>
              <a:ext uri="{FF2B5EF4-FFF2-40B4-BE49-F238E27FC236}">
                <a16:creationId xmlns:a16="http://schemas.microsoft.com/office/drawing/2014/main" id="{5EBE47A4-6A91-4FDB-A1FB-612E45A1732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2602552726"/>
      </p:ext>
    </p:extLst>
  </p:cSld>
  <p:clrMapOvr>
    <a:masterClrMapping/>
  </p:clrMapOvr>
  <mc:AlternateContent xmlns:mc="http://schemas.openxmlformats.org/markup-compatibility/2006" xmlns:p14="http://schemas.microsoft.com/office/powerpoint/2010/main">
    <mc:Choice Requires="p14">
      <p:transition spd="slow" p14:dur="2000" advTm="44626"/>
    </mc:Choice>
    <mc:Fallback xmlns="">
      <p:transition spd="slow" advTm="446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3A86A75C-4F4B-4683-9AE1-C65F6400EC91}">
      <p14:laserTraceLst xmlns:p14="http://schemas.microsoft.com/office/powerpoint/2010/main">
        <p14:tracePtLst>
          <p14:tracePt t="435" x="12030075" y="935038"/>
          <p14:tracePt t="442" x="11852275" y="722313"/>
          <p14:tracePt t="451" x="11657013" y="527050"/>
          <p14:tracePt t="460" x="11469688" y="331788"/>
          <p14:tracePt t="467" x="11256963" y="152400"/>
          <p14:tracePt t="2027" x="101600" y="671513"/>
          <p14:tracePt t="2036" x="177800" y="704850"/>
          <p14:tracePt t="2042" x="263525" y="739775"/>
          <p14:tracePt t="2051" x="347663" y="781050"/>
          <p14:tracePt t="2059" x="560388" y="900113"/>
          <p14:tracePt t="2067" x="654050" y="942975"/>
          <p14:tracePt t="2075" x="747713" y="993775"/>
          <p14:tracePt t="2083" x="849313" y="1028700"/>
          <p14:tracePt t="2091" x="950913" y="1062038"/>
          <p14:tracePt t="2100" x="1054100" y="1096963"/>
          <p14:tracePt t="2107" x="1155700" y="1112838"/>
          <p14:tracePt t="2115" x="1265238" y="1155700"/>
          <p14:tracePt t="2123" x="1384300" y="1189038"/>
          <p14:tracePt t="2132" x="1512888" y="1206500"/>
          <p14:tracePt t="2138" x="1647825" y="1249363"/>
          <p14:tracePt t="2147" x="1784350" y="1282700"/>
          <p14:tracePt t="2156" x="1920875" y="1308100"/>
          <p14:tracePt t="2163" x="2047875" y="1325563"/>
          <p14:tracePt t="2172" x="2157413" y="1350963"/>
          <p14:tracePt t="2179" x="2260600" y="1376363"/>
          <p14:tracePt t="2189" x="2362200" y="1385888"/>
          <p14:tracePt t="2197" x="2463800" y="1419225"/>
          <p14:tracePt t="2203" x="2582863" y="1452563"/>
          <p14:tracePt t="2211" x="2709863" y="1487488"/>
          <p14:tracePt t="2219" x="2838450" y="1520825"/>
          <p14:tracePt t="2227" x="2990850" y="1571625"/>
          <p14:tracePt t="2235" x="3117850" y="1606550"/>
          <p14:tracePt t="2243" x="3219450" y="1631950"/>
          <p14:tracePt t="2252" x="3297238" y="1657350"/>
          <p14:tracePt t="2258" x="3475038" y="1682750"/>
          <p14:tracePt t="2267" x="3508375" y="1690688"/>
          <p14:tracePt t="3844" x="3533775" y="1690688"/>
          <p14:tracePt t="3852" x="3594100" y="1682750"/>
          <p14:tracePt t="3859" x="3652838" y="1674813"/>
          <p14:tracePt t="3867" x="3695700" y="1665288"/>
          <p14:tracePt t="3875" x="3756025" y="1657350"/>
          <p14:tracePt t="3890" x="3789363" y="1649413"/>
          <p14:tracePt t="3890" x="3865563" y="1639888"/>
          <p14:tracePt t="3899" x="3883025" y="1639888"/>
          <p14:tracePt t="3907" x="3908425" y="1639888"/>
          <p14:tracePt t="3914" x="3925888" y="1631950"/>
          <p14:tracePt t="3923" x="3941763" y="1631950"/>
          <p14:tracePt t="3931" x="3976688" y="1631950"/>
          <p14:tracePt t="3940" x="4010025" y="1631950"/>
          <p14:tracePt t="3948" x="4052888" y="1631950"/>
          <p14:tracePt t="3955" x="4121150" y="1631950"/>
          <p14:tracePt t="3963" x="4197350" y="1631950"/>
          <p14:tracePt t="3971" x="4281488" y="1631950"/>
          <p14:tracePt t="3979" x="4375150" y="1631950"/>
          <p14:tracePt t="3988" x="4468813" y="1631950"/>
          <p14:tracePt t="4006" x="4554538" y="1649413"/>
          <p14:tracePt t="4011" x="4621213" y="1657350"/>
          <p14:tracePt t="4022" x="4681538" y="1665288"/>
          <p14:tracePt t="4026" x="4732338" y="1674813"/>
          <p14:tracePt t="4036" x="4791075" y="1682750"/>
          <p14:tracePt t="4043" x="4833938" y="1690688"/>
          <p14:tracePt t="4052" x="4884738" y="1700213"/>
          <p14:tracePt t="4059" x="4945063" y="1708150"/>
          <p14:tracePt t="4067" x="5013325" y="1725613"/>
          <p14:tracePt t="4075" x="5089525" y="1725613"/>
          <p14:tracePt t="4083" x="5173663" y="1725613"/>
          <p14:tracePt t="4091" x="5259388" y="1725613"/>
          <p14:tracePt t="4099" x="5327650" y="1725613"/>
          <p14:tracePt t="4107" x="5386388" y="1725613"/>
          <p14:tracePt t="4115" x="5446713" y="1725613"/>
          <p14:tracePt t="4123" x="5556250" y="1725613"/>
          <p14:tracePt t="4132" x="5591175" y="1725613"/>
          <p14:tracePt t="4140" x="5607050" y="1725613"/>
          <p14:tracePt t="4147" x="5632450" y="1725613"/>
          <p14:tracePt t="4155" x="5657850" y="1725613"/>
          <p14:tracePt t="4163" x="5692775" y="1725613"/>
          <p14:tracePt t="4171" x="5735638" y="1725613"/>
          <p14:tracePt t="4180" x="5776913" y="1725613"/>
          <p14:tracePt t="4189" x="5827713" y="1725613"/>
          <p14:tracePt t="4195" x="5888038" y="1725613"/>
          <p14:tracePt t="4202" x="5946775" y="1725613"/>
          <p14:tracePt t="4211" x="6015038" y="1725613"/>
          <p14:tracePt t="4220" x="6075363" y="1733550"/>
          <p14:tracePt t="4227" x="6134100" y="1733550"/>
          <p14:tracePt t="4238" x="6184900" y="1741488"/>
          <p14:tracePt t="4243" x="6227763" y="1751013"/>
          <p14:tracePt t="4251" x="6261100" y="1751013"/>
          <p14:tracePt t="4259" x="6296025" y="1751013"/>
          <p14:tracePt t="4268" x="6303963" y="1751013"/>
          <p14:tracePt t="4275" x="6311900" y="1751013"/>
          <p14:tracePt t="4283" x="6321425" y="1751013"/>
          <p14:tracePt t="4291" x="6329363" y="1751013"/>
          <p14:tracePt t="4299" x="6338888" y="1751013"/>
          <p14:tracePt t="4306" x="6346825" y="1751013"/>
          <p14:tracePt t="6171" x="6338888" y="1751013"/>
          <p14:tracePt t="6187" x="6329363" y="1758950"/>
          <p14:tracePt t="6195" x="6303963" y="1758950"/>
          <p14:tracePt t="6203" x="6227763" y="1776413"/>
          <p14:tracePt t="6211" x="6167438" y="1776413"/>
          <p14:tracePt t="6220" x="6108700" y="1784350"/>
          <p14:tracePt t="6226" x="6049963" y="1793875"/>
          <p14:tracePt t="6236" x="5989638" y="1793875"/>
          <p14:tracePt t="6243" x="5913438" y="1809750"/>
          <p14:tracePt t="6252" x="5853113" y="1819275"/>
          <p14:tracePt t="6259" x="5786438" y="1827213"/>
          <p14:tracePt t="6270" x="5708650" y="1835150"/>
          <p14:tracePt t="6275" x="5624513" y="1852613"/>
          <p14:tracePt t="6283" x="5522913" y="1870075"/>
          <p14:tracePt t="6291" x="5437188" y="1895475"/>
          <p14:tracePt t="6299" x="5343525" y="1911350"/>
          <p14:tracePt t="6307" x="5259388" y="1946275"/>
          <p14:tracePt t="6315" x="5183188" y="1971675"/>
          <p14:tracePt t="6323" x="5106988" y="2005013"/>
          <p14:tracePt t="6331" x="5029200" y="2039938"/>
          <p14:tracePt t="6339" x="4970463" y="2065338"/>
          <p14:tracePt t="6347" x="4902200" y="2108200"/>
          <p14:tracePt t="6355" x="4843463" y="2141538"/>
          <p14:tracePt t="6363" x="4783138" y="2174875"/>
          <p14:tracePt t="6372" x="4732338" y="2200275"/>
          <p14:tracePt t="6379" x="4681538" y="2235200"/>
          <p14:tracePt t="6387" x="4621213" y="2252663"/>
          <p14:tracePt t="6395" x="4554538" y="2268538"/>
          <p14:tracePt t="6404" x="4494213" y="2293938"/>
          <p14:tracePt t="6421" x="4435475" y="2303463"/>
          <p14:tracePt t="6427" x="4375150" y="2319338"/>
          <p14:tracePt t="6435" x="4332288" y="2336800"/>
          <p14:tracePt t="6443" x="4230688" y="2371725"/>
          <p14:tracePt t="6453" x="4205288" y="2371725"/>
          <p14:tracePt t="6459" x="4179888" y="2379663"/>
          <p14:tracePt t="6472" x="4162425" y="2379663"/>
          <p14:tracePt t="6475" x="4154488" y="2387600"/>
          <p14:tracePt t="6483" x="4137025" y="2397125"/>
          <p14:tracePt t="6491" x="4111625" y="2405063"/>
          <p14:tracePt t="6500" x="4078288" y="2413000"/>
          <p14:tracePt t="6506" x="4052888" y="2422525"/>
          <p14:tracePt t="6517" x="4017963" y="2430463"/>
          <p14:tracePt t="6523" x="3984625" y="2438400"/>
          <p14:tracePt t="6531" x="3933825" y="2447925"/>
          <p14:tracePt t="6539" x="3873500" y="2463800"/>
          <p14:tracePt t="6547" x="3814763" y="2473325"/>
          <p14:tracePt t="6554" x="3738563" y="2498725"/>
          <p14:tracePt t="6564" x="3670300" y="2524125"/>
          <p14:tracePt t="6571" x="3594100" y="2532063"/>
          <p14:tracePt t="6579" x="3533775" y="2541588"/>
          <p14:tracePt t="6587" x="3492500" y="2549525"/>
          <p14:tracePt t="6595" x="3467100" y="2557463"/>
          <p14:tracePt t="6603" x="3441700" y="2566988"/>
          <p14:tracePt t="6611" x="3414713" y="2566988"/>
          <p14:tracePt t="6618" x="3398838" y="2574925"/>
          <p14:tracePt t="6627" x="3373438" y="2574925"/>
          <p14:tracePt t="6636" x="3330575" y="2574925"/>
          <p14:tracePt t="6644" x="3287713" y="2574925"/>
          <p14:tracePt t="6652" x="3228975" y="2574925"/>
          <p14:tracePt t="6659" x="3092450" y="2574925"/>
          <p14:tracePt t="6668" x="3016250" y="2574925"/>
          <p14:tracePt t="6675" x="2955925" y="2574925"/>
          <p14:tracePt t="6683" x="2905125" y="2574925"/>
          <p14:tracePt t="6690" x="2854325" y="2574925"/>
          <p14:tracePt t="6700" x="2803525" y="2574925"/>
          <p14:tracePt t="6707" x="2744788" y="2574925"/>
          <p14:tracePt t="6714" x="2684463" y="2574925"/>
          <p14:tracePt t="6723" x="2625725" y="2574925"/>
          <p14:tracePt t="6739" x="2557463" y="2574925"/>
          <p14:tracePt t="6749" x="2489200" y="2574925"/>
          <p14:tracePt t="6756" x="2395538" y="2566988"/>
          <p14:tracePt t="6763" x="2311400" y="2557463"/>
          <p14:tracePt t="6771" x="2208213" y="2557463"/>
          <p14:tracePt t="6779" x="2124075" y="2549525"/>
          <p14:tracePt t="6787" x="2055813" y="2549525"/>
          <p14:tracePt t="6795" x="1997075" y="2541588"/>
          <p14:tracePt t="6804" x="1954213" y="2541588"/>
          <p14:tracePt t="6811" x="1903413" y="2532063"/>
          <p14:tracePt t="6818" x="1885950" y="2524125"/>
          <p14:tracePt t="6827" x="1852613" y="2524125"/>
          <p14:tracePt t="6836" x="1835150" y="2524125"/>
          <p14:tracePt t="6843" x="1827213" y="2524125"/>
          <p14:tracePt t="6852" x="1817688" y="2516188"/>
          <p14:tracePt t="6859" x="1809750" y="2516188"/>
          <p14:tracePt t="6876" x="1801813" y="2516188"/>
          <p14:tracePt t="7019" x="1801813" y="2506663"/>
          <p14:tracePt t="7038" x="1801813" y="2489200"/>
          <p14:tracePt t="7042" x="1801813" y="2481263"/>
          <p14:tracePt t="7059" x="1801813" y="2463800"/>
          <p14:tracePt t="7068" x="1801813" y="2455863"/>
          <p14:tracePt t="7084" x="1801813" y="2447925"/>
          <p14:tracePt t="7091" x="1809750" y="2438400"/>
          <p14:tracePt t="7099" x="1817688" y="2422525"/>
          <p14:tracePt t="7107" x="1827213" y="2405063"/>
          <p14:tracePt t="7116" x="1835150" y="2387600"/>
          <p14:tracePt t="7123" x="1860550" y="2362200"/>
          <p14:tracePt t="7131" x="1903413" y="2328863"/>
          <p14:tracePt t="7139" x="1920875" y="2311400"/>
          <p14:tracePt t="7147" x="1928813" y="2303463"/>
          <p14:tracePt t="7154" x="1936750" y="2303463"/>
          <p14:tracePt t="7163" x="1946275" y="2303463"/>
          <p14:tracePt t="7171" x="1954213" y="2303463"/>
          <p14:tracePt t="7180" x="1954213" y="2293938"/>
          <p14:tracePt t="7187" x="1962150" y="2293938"/>
          <p14:tracePt t="7195" x="1971675" y="2286000"/>
          <p14:tracePt t="7203" x="1987550" y="2286000"/>
          <p14:tracePt t="7210" x="2005013" y="2278063"/>
          <p14:tracePt t="7220" x="2012950" y="2268538"/>
          <p14:tracePt t="7227" x="2022475" y="2268538"/>
          <p14:tracePt t="7235" x="2030413" y="2268538"/>
          <p14:tracePt t="14156" x="2030413" y="2278063"/>
          <p14:tracePt t="14163" x="2030413" y="2286000"/>
          <p14:tracePt t="14292" x="2030413" y="2293938"/>
          <p14:tracePt t="14308" x="2030413" y="2303463"/>
          <p14:tracePt t="14332" x="2030413" y="2311400"/>
          <p14:tracePt t="14339" x="2030413" y="2319338"/>
          <p14:tracePt t="14347" x="2030413" y="2328863"/>
          <p14:tracePt t="14388" x="2030413" y="2336800"/>
          <p14:tracePt t="14397" x="2030413" y="2344738"/>
          <p14:tracePt t="14420" x="2030413" y="2362200"/>
          <p14:tracePt t="14428" x="2030413" y="2371725"/>
          <p14:tracePt t="14451" x="2030413" y="2379663"/>
          <p14:tracePt t="14460" x="2030413" y="2387600"/>
          <p14:tracePt t="16301" x="2030413" y="2397125"/>
          <p14:tracePt t="16308" x="2022475" y="2397125"/>
          <p14:tracePt t="16315" x="2012950" y="2397125"/>
          <p14:tracePt t="16331" x="2005013" y="2397125"/>
          <p14:tracePt t="16347" x="1997075" y="2397125"/>
          <p14:tracePt t="16355" x="1979613" y="2405063"/>
          <p14:tracePt t="16371" x="1971675" y="2405063"/>
          <p14:tracePt t="16379" x="1962150" y="2413000"/>
          <p14:tracePt t="16396" x="1954213" y="2413000"/>
          <p14:tracePt t="16404" x="1946275" y="2413000"/>
          <p14:tracePt t="16419" x="1928813" y="2422525"/>
          <p14:tracePt t="16430" x="1911350" y="2422525"/>
          <p14:tracePt t="16435" x="1903413" y="2430463"/>
          <p14:tracePt t="16445" x="1885950" y="2438400"/>
          <p14:tracePt t="16451" x="1860550" y="2447925"/>
          <p14:tracePt t="16460" x="1852613" y="2447925"/>
          <p14:tracePt t="16468" x="1827213" y="2455863"/>
          <p14:tracePt t="16475" x="1809750" y="2463800"/>
          <p14:tracePt t="16483" x="1801813" y="2473325"/>
          <p14:tracePt t="16491" x="1784350" y="2473325"/>
          <p14:tracePt t="16499" x="1766888" y="2481263"/>
          <p14:tracePt t="16508" x="1758950" y="2489200"/>
          <p14:tracePt t="16515" x="1758950" y="2498725"/>
          <p14:tracePt t="16524" x="1741488" y="2498725"/>
          <p14:tracePt t="16531" x="1733550" y="2506663"/>
          <p14:tracePt t="16540" x="1724025" y="2524125"/>
          <p14:tracePt t="16547" x="1708150" y="2541588"/>
          <p14:tracePt t="16555" x="1690688" y="2557463"/>
          <p14:tracePt t="16563" x="1682750" y="2574925"/>
          <p14:tracePt t="16572" x="1673225" y="2633663"/>
          <p14:tracePt t="16579" x="1673225" y="2651125"/>
          <p14:tracePt t="16588" x="1673225" y="2676525"/>
          <p14:tracePt t="16595" x="1673225" y="2701925"/>
          <p14:tracePt t="16603" x="1673225" y="2719388"/>
          <p14:tracePt t="16613" x="1673225" y="2744788"/>
          <p14:tracePt t="16622" x="1673225" y="2752725"/>
          <p14:tracePt t="16627" x="1673225" y="2778125"/>
          <p14:tracePt t="16636" x="1673225" y="2805113"/>
          <p14:tracePt t="16642" x="1673225" y="2838450"/>
          <p14:tracePt t="16651" x="1682750" y="2881313"/>
          <p14:tracePt t="16659" x="1690688" y="2914650"/>
          <p14:tracePt t="16677" x="1708150" y="2957513"/>
          <p14:tracePt t="16683" x="1716088" y="3008313"/>
          <p14:tracePt t="16691" x="1741488" y="3041650"/>
          <p14:tracePt t="16699" x="1741488" y="3067050"/>
          <p14:tracePt t="16708" x="1758950" y="3084513"/>
          <p14:tracePt t="16715" x="1766888" y="3101975"/>
          <p14:tracePt t="16724" x="1776413" y="3119438"/>
          <p14:tracePt t="16731" x="1784350" y="3119438"/>
          <p14:tracePt t="16756" x="1784350" y="3127375"/>
          <p14:tracePt t="27716" x="1784350" y="3135313"/>
          <p14:tracePt t="27740" x="1784350" y="3144838"/>
          <p14:tracePt t="27756" x="1784350" y="3160713"/>
          <p14:tracePt t="27763" x="1784350" y="3170238"/>
          <p14:tracePt t="27772" x="1784350" y="3186113"/>
          <p14:tracePt t="27779" x="1784350" y="3203575"/>
          <p14:tracePt t="27789" x="1784350" y="3211513"/>
          <p14:tracePt t="27795" x="1792288" y="3238500"/>
          <p14:tracePt t="27805" x="1801813" y="3263900"/>
          <p14:tracePt t="27810" x="1817688" y="3289300"/>
          <p14:tracePt t="27819" x="1827213" y="3297238"/>
          <p14:tracePt t="27827" x="1843088" y="3314700"/>
          <p14:tracePt t="27835" x="1852613" y="3322638"/>
          <p14:tracePt t="27843" x="1852613" y="3330575"/>
          <p14:tracePt t="27852" x="1860550" y="3348038"/>
          <p14:tracePt t="27859" x="1860550" y="3355975"/>
          <p14:tracePt t="27867" x="1868488" y="3365500"/>
          <p14:tracePt t="27874" x="1868488" y="3373438"/>
          <p14:tracePt t="27883" x="1878013" y="3390900"/>
          <p14:tracePt t="27890" x="1885950" y="3398838"/>
          <p14:tracePt t="27900" x="1885950" y="3416300"/>
          <p14:tracePt t="27907" x="1885950" y="3433763"/>
          <p14:tracePt t="27914" x="1893888" y="3441700"/>
          <p14:tracePt t="27922" x="1903413" y="3467100"/>
          <p14:tracePt t="27931" x="1911350" y="3484563"/>
          <p14:tracePt t="27939" x="1920875" y="3492500"/>
          <p14:tracePt t="27948" x="1928813" y="3509963"/>
          <p14:tracePt t="27955" x="1936750" y="3535363"/>
          <p14:tracePt t="27963" x="1946275" y="3552825"/>
          <p14:tracePt t="27971" x="1954213" y="3568700"/>
          <p14:tracePt t="27980" x="1979613" y="3654425"/>
          <p14:tracePt t="27990" x="1987550" y="3687763"/>
          <p14:tracePt t="27995" x="1997075" y="3713163"/>
          <p14:tracePt t="28003" x="2005013" y="3748088"/>
          <p14:tracePt t="28011" x="2005013" y="3773488"/>
          <p14:tracePt t="28020" x="2012950" y="3806825"/>
          <p14:tracePt t="28028" x="2022475" y="3832225"/>
          <p14:tracePt t="28036" x="2030413" y="3857625"/>
          <p14:tracePt t="28043" x="2030413" y="3892550"/>
          <p14:tracePt t="28051" x="2030413" y="3925888"/>
          <p14:tracePt t="28059" x="2030413" y="3960813"/>
          <p14:tracePt t="28075" x="2030413" y="4002088"/>
          <p14:tracePt t="28084" x="2030413" y="4044950"/>
          <p14:tracePt t="28091" x="2012950" y="4079875"/>
          <p14:tracePt t="28099" x="2005013" y="4130675"/>
          <p14:tracePt t="28107" x="1997075" y="4171950"/>
          <p14:tracePt t="28115" x="1987550" y="4232275"/>
          <p14:tracePt t="28122" x="1979613" y="4275138"/>
          <p14:tracePt t="28131" x="1954213" y="4341813"/>
          <p14:tracePt t="28139" x="1936750" y="4402138"/>
          <p14:tracePt t="28147" x="1920875" y="4445000"/>
          <p14:tracePt t="28155" x="1911350" y="4495800"/>
          <p14:tracePt t="28163" x="1893888" y="4529138"/>
          <p14:tracePt t="28172" x="1878013" y="4572000"/>
          <p14:tracePt t="28180" x="1868488" y="4622800"/>
          <p14:tracePt t="28189" x="1852613" y="4673600"/>
          <p14:tracePt t="28195" x="1843088" y="4733925"/>
          <p14:tracePt t="28203" x="1843088" y="4775200"/>
          <p14:tracePt t="28211" x="1809750" y="4878388"/>
          <p14:tracePt t="28219" x="1801813" y="4911725"/>
          <p14:tracePt t="28230" x="1792288" y="4954588"/>
          <p14:tracePt t="28235" x="1784350" y="4987925"/>
          <p14:tracePt t="28243" x="1776413" y="5022850"/>
          <p14:tracePt t="28252" x="1766888" y="5056188"/>
          <p14:tracePt t="28259" x="1758950" y="5091113"/>
          <p14:tracePt t="28267" x="1749425" y="5132388"/>
          <p14:tracePt t="28275" x="1741488" y="5175250"/>
          <p14:tracePt t="28283" x="1733550" y="5208588"/>
          <p14:tracePt t="28291" x="1724025" y="5243513"/>
          <p14:tracePt t="28298" x="1724025" y="5276850"/>
          <p14:tracePt t="28307" x="1716088" y="5302250"/>
          <p14:tracePt t="28316" x="1716088" y="5319713"/>
          <p14:tracePt t="28323" x="1708150" y="5337175"/>
          <p14:tracePt t="28330" x="1708150" y="5353050"/>
          <p14:tracePt t="28339" x="1708150" y="5362575"/>
          <p14:tracePt t="28346" x="1708150" y="5370513"/>
          <p14:tracePt t="28355" x="1708150" y="5380038"/>
          <p14:tracePt t="28405" x="1698625" y="5387975"/>
          <p14:tracePt t="28556" x="1698625" y="5380038"/>
          <p14:tracePt t="28563" x="1698625" y="5370513"/>
          <p14:tracePt t="28571" x="1698625" y="5362575"/>
          <p14:tracePt t="28579" x="1716088" y="5337175"/>
          <p14:tracePt t="28586" x="1741488" y="5319713"/>
          <p14:tracePt t="28595" x="1758950" y="5294313"/>
          <p14:tracePt t="28606" x="1776413" y="5268913"/>
          <p14:tracePt t="28611" x="1792288" y="5243513"/>
          <p14:tracePt t="28620" x="1827213" y="5208588"/>
          <p14:tracePt t="28627" x="1843088" y="5175250"/>
          <p14:tracePt t="28636" x="1860550" y="5141913"/>
          <p14:tracePt t="28643" x="1885950" y="5091113"/>
          <p14:tracePt t="28651" x="1936750" y="4987925"/>
          <p14:tracePt t="28659" x="1946275" y="4937125"/>
          <p14:tracePt t="28666" x="1962150" y="4903788"/>
          <p14:tracePt t="28674" x="1971675" y="4860925"/>
          <p14:tracePt t="28683" x="1987550" y="4827588"/>
          <p14:tracePt t="28691" x="1997075" y="4802188"/>
          <p14:tracePt t="28701" x="2005013" y="4775200"/>
          <p14:tracePt t="28708" x="2005013" y="4759325"/>
          <p14:tracePt t="28716" x="2012950" y="4749800"/>
          <p14:tracePt t="28724" x="2012950" y="4733925"/>
          <p14:tracePt t="28755" x="2012950" y="4724400"/>
          <p14:tracePt t="41740" x="2005013" y="4708525"/>
          <p14:tracePt t="41747" x="1971675" y="4673600"/>
          <p14:tracePt t="41755" x="1928813" y="4622800"/>
          <p14:tracePt t="41764" x="1885950" y="4589463"/>
          <p14:tracePt t="41772" x="1852613" y="4546600"/>
          <p14:tracePt t="41780" x="1809750" y="4513263"/>
          <p14:tracePt t="41787" x="1784350" y="4445000"/>
          <p14:tracePt t="41797" x="1741488" y="4368800"/>
          <p14:tracePt t="41803" x="1708150" y="4291013"/>
          <p14:tracePt t="41813" x="1673225" y="4232275"/>
          <p14:tracePt t="41820" x="1631950" y="4138613"/>
          <p14:tracePt t="41827" x="1579563" y="4037013"/>
          <p14:tracePt t="41835" x="1512888" y="3917950"/>
          <p14:tracePt t="41844" x="1274763" y="3509963"/>
          <p14:tracePt t="41850" x="1147763" y="3279775"/>
          <p14:tracePt t="41859" x="993775" y="3051175"/>
          <p14:tracePt t="41867" x="806450" y="2813050"/>
          <p14:tracePt t="41882" x="611188" y="2549525"/>
          <p14:tracePt t="41883" x="425450" y="2311400"/>
          <p14:tracePt t="41891" x="288925" y="2108200"/>
          <p14:tracePt t="41898" x="127000" y="1895475"/>
          <p14:tracePt t="43355" x="8029575" y="85725"/>
          <p14:tracePt t="43355" x="8420100" y="161925"/>
          <p14:tracePt t="43355" x="8785225" y="230188"/>
          <p14:tracePt t="43355" x="9150350" y="306388"/>
          <p14:tracePt t="43355" x="9974263" y="466725"/>
          <p14:tracePt t="43355" x="10263188" y="534988"/>
          <p14:tracePt t="43355" x="10544175" y="595313"/>
          <p14:tracePt t="43355" x="10798175" y="663575"/>
          <p14:tracePt t="43355" x="11087100" y="730250"/>
          <p14:tracePt t="43355" x="11376025" y="815975"/>
          <p14:tracePt t="43355" x="11664950" y="900113"/>
          <p14:tracePt t="43355" x="11953875" y="968375"/>
          <p14:tracePt t="43355" x="11342688" y="2227263"/>
          <p14:tracePt t="43355" x="10756900" y="1938338"/>
          <p14:tracePt t="43355" x="10101263" y="1631950"/>
          <p14:tracePt t="43355" x="9405938" y="1308100"/>
          <p14:tracePt t="43355" x="7731125" y="560388"/>
          <p14:tracePt t="43355" x="6975475" y="220663"/>
          <p14:tracePt t="43594" x="5353050" y="246063"/>
          <p14:tracePt t="43601" x="6040438" y="466725"/>
          <p14:tracePt t="43610" x="6770688" y="739775"/>
          <p14:tracePt t="43626" x="7467600" y="1011238"/>
          <p14:tracePt t="43633" x="8113713" y="1325563"/>
          <p14:tracePt t="43641" x="8724900" y="1614488"/>
          <p14:tracePt t="43649" x="9261475" y="1885950"/>
          <p14:tracePt t="43658" x="9685338" y="2133600"/>
          <p14:tracePt t="43665" x="10059988" y="2344738"/>
          <p14:tracePt t="43673" x="10323513" y="2541588"/>
          <p14:tracePt t="43681" x="10501313" y="2676525"/>
          <p14:tracePt t="43691" x="10628313" y="2787650"/>
          <p14:tracePt t="43699" x="10721975" y="2889250"/>
          <p14:tracePt t="43706" x="10807700" y="2965450"/>
          <p14:tracePt t="43714" x="10858500" y="3041650"/>
          <p14:tracePt t="43721" x="10901363" y="3119438"/>
          <p14:tracePt t="43730" x="10942638" y="3186113"/>
          <p14:tracePt t="43739" x="10968038" y="3228975"/>
          <p14:tracePt t="43748" x="10985500" y="3254375"/>
          <p14:tracePt t="43754" x="10985500" y="3279775"/>
          <p14:tracePt t="43763" x="10985500" y="3297238"/>
          <p14:tracePt t="43781" x="10985500" y="3348038"/>
          <p14:tracePt t="43786" x="10985500" y="3355975"/>
          <p14:tracePt t="43795" x="10985500" y="3365500"/>
          <p14:tracePt t="43810" x="10985500" y="3373438"/>
          <p14:tracePt t="43818" x="10985500" y="3382963"/>
          <p14:tracePt t="43834" x="10985500" y="3390900"/>
          <p14:tracePt t="43842" x="10985500" y="3408363"/>
          <p14:tracePt t="43850" x="10985500" y="3416300"/>
          <p14:tracePt t="43857" x="10993438" y="3433763"/>
          <p14:tracePt t="43866" x="10993438" y="3449638"/>
          <p14:tracePt t="43874" x="11002963" y="3449638"/>
          <p14:tracePt t="43881" x="11010900" y="3459163"/>
          <p14:tracePt t="43891" x="11018838" y="3467100"/>
          <p14:tracePt t="43898" x="11018838" y="3475038"/>
          <p14:tracePt t="43906" x="11028363" y="3475038"/>
          <p14:tracePt t="43914" x="11036300" y="3484563"/>
          <p14:tracePt t="43922" x="11053763" y="3502025"/>
          <p14:tracePt t="43930" x="11087100" y="3509963"/>
          <p14:tracePt t="43938" x="11137900" y="3527425"/>
          <p14:tracePt t="43946" x="11215688" y="3560763"/>
          <p14:tracePt t="43954" x="11317288" y="3594100"/>
          <p14:tracePt t="43969" x="11426825" y="3629025"/>
          <p14:tracePt t="43980" x="11571288" y="3654425"/>
          <p14:tracePt t="43986" x="11733213" y="3679825"/>
          <p14:tracePt t="43994" x="11885613" y="3687763"/>
        </p14:tracePtLst>
      </p14:laserTrace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br>
              <a:rPr lang="en-US" altLang="ja-JP" sz="2400" dirty="0"/>
            </a:br>
            <a:r>
              <a:rPr lang="ja-JP" altLang="en-US" b="1" dirty="0">
                <a:solidFill>
                  <a:srgbClr val="00B050"/>
                </a:solidFill>
              </a:rPr>
              <a:t>③</a:t>
            </a:r>
            <a:r>
              <a:rPr lang="ja-JP" altLang="ja-JP" b="1" dirty="0">
                <a:solidFill>
                  <a:srgbClr val="00B050"/>
                </a:solidFill>
              </a:rPr>
              <a:t>サービス提供等の記録</a:t>
            </a:r>
            <a:endParaRPr kumimoji="1" lang="ja-JP" altLang="en-US" b="1" dirty="0">
              <a:solidFill>
                <a:srgbClr val="00B050"/>
              </a:solidFill>
            </a:endParaRPr>
          </a:p>
        </p:txBody>
      </p:sp>
      <p:sp>
        <p:nvSpPr>
          <p:cNvPr id="3" name="コンテンツ プレースホルダー 2"/>
          <p:cNvSpPr>
            <a:spLocks noGrp="1"/>
          </p:cNvSpPr>
          <p:nvPr>
            <p:ph idx="1"/>
          </p:nvPr>
        </p:nvSpPr>
        <p:spPr>
          <a:xfrm>
            <a:off x="838200" y="1690688"/>
            <a:ext cx="10515600" cy="4876367"/>
          </a:xfrm>
        </p:spPr>
        <p:txBody>
          <a:bodyPr>
            <a:normAutofit fontScale="85000" lnSpcReduction="10000"/>
          </a:bodyPr>
          <a:lstStyle/>
          <a:p>
            <a:endParaRPr lang="en-US" altLang="ja-JP" dirty="0"/>
          </a:p>
          <a:p>
            <a:pPr marL="0" indent="0">
              <a:lnSpc>
                <a:spcPct val="120000"/>
              </a:lnSpc>
              <a:buNone/>
            </a:pPr>
            <a:r>
              <a:rPr lang="ja-JP" altLang="ja-JP" sz="4500" dirty="0"/>
              <a:t>利用者に対するサービス提供に関する次に掲げる記録を整備し、その完結の日の属する年度の翌年度の４月１日から起算して</a:t>
            </a:r>
            <a:r>
              <a:rPr lang="ja-JP" altLang="ja-JP" sz="5200" u="sng" dirty="0">
                <a:solidFill>
                  <a:srgbClr val="FF0000"/>
                </a:solidFill>
              </a:rPr>
              <a:t>５年間保存</a:t>
            </a:r>
            <a:r>
              <a:rPr lang="ja-JP" altLang="ja-JP" sz="4500" dirty="0"/>
              <a:t>しなければならないと市条例で規定されています。</a:t>
            </a:r>
            <a:endParaRPr lang="en-US" altLang="ja-JP" sz="4500" dirty="0"/>
          </a:p>
          <a:p>
            <a:pPr marL="0" indent="0">
              <a:lnSpc>
                <a:spcPct val="120000"/>
              </a:lnSpc>
              <a:buNone/>
            </a:pPr>
            <a:endParaRPr lang="ja-JP" altLang="ja-JP" sz="4500" dirty="0"/>
          </a:p>
          <a:p>
            <a:pPr marL="0" indent="0">
              <a:buNone/>
            </a:pPr>
            <a:r>
              <a:rPr lang="ja-JP" altLang="ja-JP" sz="4500" dirty="0"/>
              <a:t>・</a:t>
            </a:r>
          </a:p>
        </p:txBody>
      </p:sp>
      <p:sp>
        <p:nvSpPr>
          <p:cNvPr id="4" name="角丸四角形 3"/>
          <p:cNvSpPr/>
          <p:nvPr/>
        </p:nvSpPr>
        <p:spPr>
          <a:xfrm>
            <a:off x="7744854" y="4745718"/>
            <a:ext cx="3608946" cy="202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契約書に記載のある</a:t>
            </a:r>
            <a:endParaRPr kumimoji="1" lang="en-US" altLang="ja-JP" dirty="0"/>
          </a:p>
          <a:p>
            <a:pPr algn="ctr"/>
            <a:r>
              <a:rPr kumimoji="1" lang="ja-JP" altLang="en-US" dirty="0"/>
              <a:t>保存期間が</a:t>
            </a:r>
            <a:r>
              <a:rPr kumimoji="1" lang="en-US" altLang="ja-JP" dirty="0"/>
              <a:t>5</a:t>
            </a:r>
            <a:r>
              <a:rPr kumimoji="1" lang="ja-JP" altLang="en-US" dirty="0"/>
              <a:t>年間になっているか</a:t>
            </a:r>
            <a:r>
              <a:rPr lang="ja-JP" altLang="en-US" dirty="0"/>
              <a:t>確認してください。</a:t>
            </a:r>
            <a:endParaRPr kumimoji="1" lang="ja-JP" altLang="en-US" dirty="0"/>
          </a:p>
        </p:txBody>
      </p:sp>
      <p:sp>
        <p:nvSpPr>
          <p:cNvPr id="5" name="スライド番号プレースホルダー 4"/>
          <p:cNvSpPr>
            <a:spLocks noGrp="1"/>
          </p:cNvSpPr>
          <p:nvPr>
            <p:ph type="sldNum" sz="quarter" idx="12"/>
          </p:nvPr>
        </p:nvSpPr>
        <p:spPr/>
        <p:txBody>
          <a:bodyPr/>
          <a:lstStyle/>
          <a:p>
            <a:fld id="{C9C2AF26-EAE5-4B8E-BB8F-2062AE9C7BE0}" type="slidenum">
              <a:rPr kumimoji="1" lang="ja-JP" altLang="en-US" smtClean="0"/>
              <a:t>9</a:t>
            </a:fld>
            <a:endParaRPr kumimoji="1" lang="ja-JP" altLang="en-US"/>
          </a:p>
        </p:txBody>
      </p:sp>
      <p:pic>
        <p:nvPicPr>
          <p:cNvPr id="7" name="オーディオ 6">
            <a:hlinkClick r:id="" action="ppaction://media"/>
            <a:extLst>
              <a:ext uri="{FF2B5EF4-FFF2-40B4-BE49-F238E27FC236}">
                <a16:creationId xmlns:a16="http://schemas.microsoft.com/office/drawing/2014/main" id="{F72ED881-36DE-40FD-9A59-C9B1C7A7C9CE}"/>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3710966796"/>
      </p:ext>
    </p:extLst>
  </p:cSld>
  <p:clrMapOvr>
    <a:masterClrMapping/>
  </p:clrMapOvr>
  <mc:AlternateContent xmlns:mc="http://schemas.openxmlformats.org/markup-compatibility/2006" xmlns:p14="http://schemas.microsoft.com/office/powerpoint/2010/main">
    <mc:Choice Requires="p14">
      <p:transition spd="slow" p14:dur="2000" advTm="35745"/>
    </mc:Choice>
    <mc:Fallback xmlns="">
      <p:transition spd="slow" advTm="357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7"/>
                </p:tgtEl>
              </p:cMediaNode>
            </p:audio>
          </p:childTnLst>
        </p:cTn>
      </p:par>
    </p:tnLst>
    <p:bldLst>
      <p:bldP spid="4" grpId="0" animBg="1"/>
    </p:bldLst>
  </p:timing>
  <p:extLst>
    <p:ext uri="{3A86A75C-4F4B-4683-9AE1-C65F6400EC91}">
      <p14:laserTraceLst xmlns:p14="http://schemas.microsoft.com/office/powerpoint/2010/main">
        <p14:tracePtLst>
          <p14:tracePt t="1154" x="12090400" y="2082800"/>
          <p14:tracePt t="1162" x="12014200" y="2039938"/>
          <p14:tracePt t="1170" x="11945938" y="2005013"/>
          <p14:tracePt t="1178" x="11860213" y="1971675"/>
          <p14:tracePt t="1187" x="11784013" y="1946275"/>
          <p14:tracePt t="1194" x="11707813" y="1911350"/>
          <p14:tracePt t="1202" x="11614150" y="1878013"/>
          <p14:tracePt t="1210" x="11512550" y="1844675"/>
          <p14:tracePt t="1219" x="11426825" y="1793875"/>
          <p14:tracePt t="1228" x="11325225" y="1758950"/>
          <p14:tracePt t="1234" x="11231563" y="1716088"/>
          <p14:tracePt t="1242" x="11129963" y="1657350"/>
          <p14:tracePt t="1250" x="11010900" y="1614488"/>
          <p14:tracePt t="1258" x="10891838" y="1581150"/>
          <p14:tracePt t="1266" x="10747375" y="1530350"/>
          <p14:tracePt t="1274" x="10569575" y="1477963"/>
          <p14:tracePt t="1282" x="10339388" y="1411288"/>
          <p14:tracePt t="1290" x="10085388" y="1350963"/>
          <p14:tracePt t="1297" x="9345613" y="1173163"/>
          <p14:tracePt t="1306" x="9064625" y="1122363"/>
          <p14:tracePt t="1315" x="8810625" y="1069975"/>
          <p14:tracePt t="1322" x="8529638" y="1019175"/>
          <p14:tracePt t="1334" x="8318500" y="993775"/>
          <p14:tracePt t="1338" x="8070850" y="960438"/>
          <p14:tracePt t="1348" x="7824788" y="935038"/>
          <p14:tracePt t="1354" x="7586663" y="935038"/>
          <p14:tracePt t="1363" x="7348538" y="917575"/>
          <p14:tracePt t="1380" x="7119938" y="917575"/>
          <p14:tracePt t="1386" x="6856413" y="917575"/>
          <p14:tracePt t="1394" x="6626225" y="917575"/>
          <p14:tracePt t="1402" x="6364288" y="917575"/>
          <p14:tracePt t="1410" x="6134100" y="917575"/>
          <p14:tracePt t="1418" x="5921375" y="925513"/>
          <p14:tracePt t="1427" x="5700713" y="952500"/>
          <p14:tracePt t="1434" x="5487988" y="985838"/>
          <p14:tracePt t="1442" x="5292725" y="1011238"/>
          <p14:tracePt t="1450" x="5097463" y="1054100"/>
          <p14:tracePt t="1459" x="4851400" y="1096963"/>
          <p14:tracePt t="1467" x="4605338" y="1130300"/>
          <p14:tracePt t="1474" x="4349750" y="1173163"/>
          <p14:tracePt t="1482" x="4103688" y="1206500"/>
          <p14:tracePt t="1490" x="3908425" y="1249363"/>
          <p14:tracePt t="1498" x="3756025" y="1300163"/>
          <p14:tracePt t="1506" x="3627438" y="1325563"/>
          <p14:tracePt t="1514" x="3525838" y="1360488"/>
          <p14:tracePt t="1521" x="3449638" y="1393825"/>
          <p14:tracePt t="1530" x="3389313" y="1419225"/>
          <p14:tracePt t="1537" x="3297238" y="1487488"/>
          <p14:tracePt t="1547" x="3270250" y="1512888"/>
          <p14:tracePt t="1554" x="3244850" y="1538288"/>
          <p14:tracePt t="1562" x="3219450" y="1571625"/>
          <p14:tracePt t="1569" x="3203575" y="1597025"/>
          <p14:tracePt t="1577" x="3186113" y="1631950"/>
          <p14:tracePt t="1586" x="3168650" y="1665288"/>
          <p14:tracePt t="1594" x="3160713" y="1690688"/>
          <p14:tracePt t="1601" x="3143250" y="1716088"/>
          <p14:tracePt t="1610" x="3135313" y="1741488"/>
          <p14:tracePt t="1618" x="3117850" y="1751013"/>
          <p14:tracePt t="1627" x="3117850" y="1758950"/>
          <p14:tracePt t="1634" x="3100388" y="1776413"/>
          <p14:tracePt t="1642" x="3092450" y="1776413"/>
          <p14:tracePt t="1650" x="3084513" y="1784350"/>
          <p14:tracePt t="1659" x="3067050" y="1793875"/>
          <p14:tracePt t="1666" x="3049588" y="1801813"/>
          <p14:tracePt t="1675" x="3049588" y="1809750"/>
          <p14:tracePt t="1683" x="3033713" y="1809750"/>
          <p14:tracePt t="1690" x="3024188" y="1809750"/>
          <p14:tracePt t="1698" x="3008313" y="1809750"/>
          <p14:tracePt t="1714" x="2990850" y="1809750"/>
          <p14:tracePt t="1722" x="2982913" y="1809750"/>
          <p14:tracePt t="1731" x="2955925" y="1809750"/>
          <p14:tracePt t="1738" x="2947988" y="1809750"/>
          <p14:tracePt t="1757" x="2940050" y="1809750"/>
          <p14:tracePt t="1772" x="2889250" y="1793875"/>
          <p14:tracePt t="1780" x="2863850" y="1784350"/>
          <p14:tracePt t="1786" x="2820988" y="1766888"/>
          <p14:tracePt t="1793" x="2770188" y="1733550"/>
          <p14:tracePt t="1802" x="2684463" y="1700213"/>
          <p14:tracePt t="1810" x="2590800" y="1665288"/>
          <p14:tracePt t="1817" x="2506663" y="1631950"/>
          <p14:tracePt t="1827" x="2405063" y="1589088"/>
          <p14:tracePt t="1835" x="2301875" y="1555750"/>
          <p14:tracePt t="1843" x="2208213" y="1512888"/>
          <p14:tracePt t="1851" x="2038350" y="1444625"/>
          <p14:tracePt t="1858" x="2005013" y="1436688"/>
          <p14:tracePt t="1866" x="1997075" y="1436688"/>
          <p14:tracePt t="2099" x="2012950" y="1436688"/>
          <p14:tracePt t="2106" x="2038350" y="1436688"/>
          <p14:tracePt t="2115" x="2098675" y="1436688"/>
          <p14:tracePt t="2122" x="2157413" y="1436688"/>
          <p14:tracePt t="2131" x="2243138" y="1444625"/>
          <p14:tracePt t="2138" x="2344738" y="1462088"/>
          <p14:tracePt t="2149" x="2446338" y="1470025"/>
          <p14:tracePt t="2154" x="2540000" y="1477963"/>
          <p14:tracePt t="2165" x="2659063" y="1495425"/>
          <p14:tracePt t="2170" x="2770188" y="1504950"/>
          <p14:tracePt t="2180" x="2889250" y="1512888"/>
          <p14:tracePt t="2188" x="2982913" y="1512888"/>
          <p14:tracePt t="2197" x="3084513" y="1512888"/>
          <p14:tracePt t="2202" x="3168650" y="1512888"/>
          <p14:tracePt t="2211" x="3254375" y="1512888"/>
          <p14:tracePt t="2218" x="3338513" y="1530350"/>
          <p14:tracePt t="2228" x="3398838" y="1530350"/>
          <p14:tracePt t="2235" x="3467100" y="1530350"/>
          <p14:tracePt t="2244" x="3525838" y="1538288"/>
          <p14:tracePt t="2250" x="3576638" y="1538288"/>
          <p14:tracePt t="2258" x="3627438" y="1538288"/>
          <p14:tracePt t="2266" x="3729038" y="1538288"/>
          <p14:tracePt t="2275" x="3763963" y="1538288"/>
          <p14:tracePt t="2283" x="3781425" y="1538288"/>
          <p14:tracePt t="2290" x="3806825" y="1538288"/>
          <p14:tracePt t="2298" x="3822700" y="1538288"/>
          <p14:tracePt t="2316" x="3832225" y="1538288"/>
          <p14:tracePt t="2323" x="3840163" y="1538288"/>
          <p14:tracePt t="2739" x="3857625" y="1538288"/>
          <p14:tracePt t="2747" x="3900488" y="1538288"/>
          <p14:tracePt t="2762" x="3951288" y="1530350"/>
          <p14:tracePt t="2769" x="3992563" y="1520825"/>
          <p14:tracePt t="2780" x="4035425" y="1520825"/>
          <p14:tracePt t="2786" x="4086225" y="1512888"/>
          <p14:tracePt t="2794" x="4129088" y="1512888"/>
          <p14:tracePt t="2801" x="4171950" y="1512888"/>
          <p14:tracePt t="2810" x="4197350" y="1512888"/>
          <p14:tracePt t="2818" x="4222750" y="1512888"/>
          <p14:tracePt t="2828" x="4291013" y="1512888"/>
          <p14:tracePt t="2834" x="4324350" y="1512888"/>
          <p14:tracePt t="2843" x="4359275" y="1512888"/>
          <p14:tracePt t="2849" x="4384675" y="1512888"/>
          <p14:tracePt t="2859" x="4425950" y="1512888"/>
          <p14:tracePt t="2866" x="4486275" y="1512888"/>
          <p14:tracePt t="2874" x="4537075" y="1504950"/>
          <p14:tracePt t="2881" x="4605338" y="1504950"/>
          <p14:tracePt t="2890" x="4664075" y="1504950"/>
          <p14:tracePt t="2898" x="4732338" y="1495425"/>
          <p14:tracePt t="2906" x="4791075" y="1495425"/>
          <p14:tracePt t="2914" x="4833938" y="1495425"/>
          <p14:tracePt t="2923" x="4894263" y="1495425"/>
          <p14:tracePt t="2930" x="4953000" y="1495425"/>
          <p14:tracePt t="2938" x="5013325" y="1495425"/>
          <p14:tracePt t="2946" x="5097463" y="1495425"/>
          <p14:tracePt t="2954" x="5183188" y="1495425"/>
          <p14:tracePt t="2963" x="5284788" y="1504950"/>
          <p14:tracePt t="2970" x="5378450" y="1504950"/>
          <p14:tracePt t="2980" x="5497513" y="1512888"/>
          <p14:tracePt t="2986" x="5607050" y="1530350"/>
          <p14:tracePt t="2996" x="5708650" y="1530350"/>
          <p14:tracePt t="3002" x="5802313" y="1530350"/>
          <p14:tracePt t="3011" x="5895975" y="1538288"/>
          <p14:tracePt t="3018" x="5946775" y="1538288"/>
          <p14:tracePt t="3029" x="6007100" y="1546225"/>
          <p14:tracePt t="3034" x="6057900" y="1546225"/>
          <p14:tracePt t="3043" x="6100763" y="1555750"/>
          <p14:tracePt t="3050" x="6159500" y="1555750"/>
          <p14:tracePt t="3059" x="6321425" y="1581150"/>
          <p14:tracePt t="3065" x="6415088" y="1597025"/>
          <p14:tracePt t="3076" x="6534150" y="1606550"/>
          <p14:tracePt t="3092" x="6643688" y="1614488"/>
          <p14:tracePt t="3099" x="6770688" y="1631950"/>
          <p14:tracePt t="3108" x="6899275" y="1639888"/>
          <p14:tracePt t="3114" x="7026275" y="1649413"/>
          <p14:tracePt t="3122" x="7127875" y="1665288"/>
          <p14:tracePt t="3130" x="7229475" y="1682750"/>
          <p14:tracePt t="3139" x="7289800" y="1682750"/>
          <p14:tracePt t="3147" x="7348538" y="1690688"/>
          <p14:tracePt t="3155" x="7400925" y="1716088"/>
          <p14:tracePt t="3164" x="7442200" y="1716088"/>
          <p14:tracePt t="3170" x="7485063" y="1725613"/>
          <p14:tracePt t="3181" x="7518400" y="1733550"/>
          <p14:tracePt t="3186" x="7561263" y="1741488"/>
          <p14:tracePt t="3197" x="7612063" y="1751013"/>
          <p14:tracePt t="3202" x="7654925" y="1751013"/>
          <p14:tracePt t="3211" x="7688263" y="1751013"/>
          <p14:tracePt t="3218" x="7715250" y="1751013"/>
          <p14:tracePt t="3226" x="7740650" y="1751013"/>
          <p14:tracePt t="3235" x="7756525" y="1751013"/>
          <p14:tracePt t="3299" x="7766050" y="1751013"/>
          <p14:tracePt t="3796" x="7773988" y="1751013"/>
          <p14:tracePt t="3803" x="7781925" y="1751013"/>
          <p14:tracePt t="6386" x="7766050" y="1741488"/>
          <p14:tracePt t="6394" x="7740650" y="1741488"/>
          <p14:tracePt t="6401" x="7723188" y="1741488"/>
          <p14:tracePt t="6410" x="7705725" y="1733550"/>
          <p14:tracePt t="6417" x="7697788" y="1733550"/>
          <p14:tracePt t="6426" x="7688263" y="1733550"/>
          <p14:tracePt t="6433" x="7672388" y="1733550"/>
          <p14:tracePt t="6443" x="7662863" y="1733550"/>
          <p14:tracePt t="6449" x="7646988" y="1733550"/>
          <p14:tracePt t="6459" x="7629525" y="1733550"/>
          <p14:tracePt t="6466" x="7612063" y="1733550"/>
          <p14:tracePt t="6475" x="7578725" y="1733550"/>
          <p14:tracePt t="6481" x="7535863" y="1733550"/>
          <p14:tracePt t="6491" x="7502525" y="1733550"/>
          <p14:tracePt t="6498" x="7459663" y="1733550"/>
          <p14:tracePt t="6506" x="7416800" y="1733550"/>
          <p14:tracePt t="6514" x="7373938" y="1733550"/>
          <p14:tracePt t="6523" x="7332663" y="1733550"/>
          <p14:tracePt t="6530" x="7272338" y="1733550"/>
          <p14:tracePt t="6539" x="7119938" y="1733550"/>
          <p14:tracePt t="6555" x="7059613" y="1733550"/>
          <p14:tracePt t="6562" x="6992938" y="1733550"/>
          <p14:tracePt t="6571" x="6932613" y="1733550"/>
          <p14:tracePt t="6579" x="6873875" y="1733550"/>
          <p14:tracePt t="6586" x="6813550" y="1733550"/>
          <p14:tracePt t="6595" x="6770688" y="1733550"/>
          <p14:tracePt t="6602" x="6711950" y="1741488"/>
          <p14:tracePt t="6611" x="6653213" y="1741488"/>
          <p14:tracePt t="6618" x="6592888" y="1751013"/>
          <p14:tracePt t="6627" x="6534150" y="1758950"/>
          <p14:tracePt t="6633" x="6465888" y="1776413"/>
          <p14:tracePt t="6643" x="6389688" y="1784350"/>
          <p14:tracePt t="6651" x="6311900" y="1793875"/>
          <p14:tracePt t="6658" x="6245225" y="1819275"/>
          <p14:tracePt t="6665" x="6151563" y="1827213"/>
          <p14:tracePt t="6674" x="6083300" y="1835150"/>
          <p14:tracePt t="6682" x="5989638" y="1860550"/>
          <p14:tracePt t="6690" x="5905500" y="1878013"/>
          <p14:tracePt t="6698" x="5802313" y="1903413"/>
          <p14:tracePt t="6706" x="5718175" y="1920875"/>
          <p14:tracePt t="6714" x="5616575" y="1954213"/>
          <p14:tracePt t="6723" x="5513388" y="1979613"/>
          <p14:tracePt t="6730" x="5394325" y="2014538"/>
          <p14:tracePt t="6739" x="5276850" y="2047875"/>
          <p14:tracePt t="6748" x="5165725" y="2082800"/>
          <p14:tracePt t="6754" x="5038725" y="2108200"/>
          <p14:tracePt t="6763" x="4919663" y="2133600"/>
          <p14:tracePt t="6770" x="4605338" y="2192338"/>
          <p14:tracePt t="6780" x="4519613" y="2217738"/>
          <p14:tracePt t="6787" x="4435475" y="2235200"/>
          <p14:tracePt t="6795" x="4341813" y="2260600"/>
          <p14:tracePt t="6802" x="4273550" y="2278063"/>
          <p14:tracePt t="6812" x="4197350" y="2303463"/>
          <p14:tracePt t="6819" x="4137025" y="2319338"/>
          <p14:tracePt t="6828" x="4060825" y="2336800"/>
          <p14:tracePt t="6834" x="3984625" y="2354263"/>
          <p14:tracePt t="6847" x="3900488" y="2379663"/>
          <p14:tracePt t="6850" x="3814763" y="2397125"/>
          <p14:tracePt t="6858" x="3713163" y="2413000"/>
          <p14:tracePt t="6866" x="3619500" y="2430463"/>
          <p14:tracePt t="6875" x="3517900" y="2455863"/>
          <p14:tracePt t="6892" x="3432175" y="2489200"/>
          <p14:tracePt t="6898" x="3348038" y="2506663"/>
          <p14:tracePt t="6906" x="3254375" y="2541588"/>
          <p14:tracePt t="6914" x="3178175" y="2574925"/>
          <p14:tracePt t="6922" x="3092450" y="2608263"/>
          <p14:tracePt t="6930" x="3016250" y="2633663"/>
          <p14:tracePt t="6939" x="2922588" y="2668588"/>
          <p14:tracePt t="6946" x="2820988" y="2701925"/>
          <p14:tracePt t="6954" x="2719388" y="2736850"/>
          <p14:tracePt t="6962" x="2616200" y="2778125"/>
          <p14:tracePt t="6970" x="2497138" y="2813050"/>
          <p14:tracePt t="6978" x="2395538" y="2863850"/>
          <p14:tracePt t="6987" x="2276475" y="2906713"/>
          <p14:tracePt t="6995" x="2174875" y="2940050"/>
          <p14:tracePt t="7002" x="1979613" y="3025775"/>
          <p14:tracePt t="7011" x="1936750" y="3033713"/>
          <p14:tracePt t="7018" x="1903413" y="3051175"/>
          <p14:tracePt t="7029" x="1852613" y="3059113"/>
          <p14:tracePt t="7035" x="1809750" y="3059113"/>
          <p14:tracePt t="7045" x="1766888" y="3067050"/>
          <p14:tracePt t="7062" x="1639888" y="3067050"/>
          <p14:tracePt t="7065" x="1563688" y="3067050"/>
          <p14:tracePt t="7077" x="1470025" y="3067050"/>
          <p14:tracePt t="7082" x="1376363" y="3059113"/>
          <p14:tracePt t="7092" x="1290638" y="3059113"/>
          <p14:tracePt t="7097" x="1214438" y="3033713"/>
          <p14:tracePt t="7109" x="1147763" y="3025775"/>
          <p14:tracePt t="7113" x="1095375" y="3008313"/>
          <p14:tracePt t="7123" x="1062038" y="3000375"/>
          <p14:tracePt t="7130" x="1044575" y="2990850"/>
          <p14:tracePt t="7139" x="1028700" y="2982913"/>
          <p14:tracePt t="7148" x="1011238" y="2974975"/>
          <p14:tracePt t="7154" x="985838" y="2965450"/>
          <p14:tracePt t="7162" x="950913" y="2949575"/>
          <p14:tracePt t="7171" x="909638" y="2932113"/>
          <p14:tracePt t="7180" x="858838" y="2914650"/>
          <p14:tracePt t="7186" x="781050" y="2889250"/>
          <p14:tracePt t="7203" x="722313" y="2871788"/>
          <p14:tracePt t="7211" x="646113" y="2838450"/>
          <p14:tracePt t="7218" x="517525" y="2787650"/>
          <p14:tracePt t="7229" x="484188" y="2770188"/>
          <p14:tracePt t="7234" x="458788" y="2762250"/>
          <p14:tracePt t="7244" x="441325" y="2752725"/>
          <p14:tracePt t="7250" x="433388" y="2744788"/>
          <p14:tracePt t="7260" x="415925" y="2736850"/>
          <p14:tracePt t="7267" x="400050" y="2727325"/>
          <p14:tracePt t="7274" x="382588" y="2719388"/>
          <p14:tracePt t="7281" x="373063" y="2701925"/>
          <p14:tracePt t="7290" x="357188" y="2693988"/>
          <p14:tracePt t="7298" x="347663" y="2693988"/>
          <p14:tracePt t="7307" x="347663" y="2686050"/>
          <p14:tracePt t="7315" x="339725" y="2668588"/>
          <p14:tracePt t="7323" x="331788" y="2668588"/>
          <p14:tracePt t="7332" x="331788" y="2660650"/>
          <p14:tracePt t="7338" x="322263" y="2660650"/>
          <p14:tracePt t="7346" x="322263" y="2651125"/>
          <p14:tracePt t="7779" x="339725" y="2643188"/>
          <p14:tracePt t="7786" x="365125" y="2643188"/>
          <p14:tracePt t="7794" x="390525" y="2633663"/>
          <p14:tracePt t="7802" x="415925" y="2633663"/>
          <p14:tracePt t="7810" x="433388" y="2625725"/>
          <p14:tracePt t="7818" x="466725" y="2617788"/>
          <p14:tracePt t="7827" x="492125" y="2617788"/>
          <p14:tracePt t="7834" x="527050" y="2617788"/>
          <p14:tracePt t="7843" x="544513" y="2617788"/>
          <p14:tracePt t="7851" x="569913" y="2617788"/>
          <p14:tracePt t="7858" x="577850" y="2617788"/>
          <p14:tracePt t="7883" x="585788" y="2617788"/>
          <p14:tracePt t="7891" x="585788" y="2608263"/>
          <p14:tracePt t="9539" x="595313" y="2608263"/>
          <p14:tracePt t="9546" x="611188" y="2608263"/>
          <p14:tracePt t="9554" x="646113" y="2600325"/>
          <p14:tracePt t="9562" x="704850" y="2592388"/>
          <p14:tracePt t="9570" x="790575" y="2592388"/>
          <p14:tracePt t="9578" x="900113" y="2582863"/>
          <p14:tracePt t="9586" x="1044575" y="2582863"/>
          <p14:tracePt t="9603" x="1198563" y="2582863"/>
          <p14:tracePt t="9611" x="1393825" y="2582863"/>
          <p14:tracePt t="9618" x="1597025" y="2582863"/>
          <p14:tracePt t="9626" x="1827213" y="2582863"/>
          <p14:tracePt t="9634" x="2065338" y="2582863"/>
          <p14:tracePt t="9643" x="2268538" y="2582863"/>
          <p14:tracePt t="9651" x="2497138" y="2582863"/>
          <p14:tracePt t="9659" x="2760663" y="2582863"/>
          <p14:tracePt t="9666" x="2998788" y="2582863"/>
          <p14:tracePt t="9677" x="3254375" y="2582863"/>
          <p14:tracePt t="9683" x="3492500" y="2582863"/>
          <p14:tracePt t="9693" x="4179888" y="2582863"/>
          <p14:tracePt t="9698" x="4349750" y="2582863"/>
          <p14:tracePt t="9707" x="4529138" y="2582863"/>
          <p14:tracePt t="9714" x="4673600" y="2582863"/>
          <p14:tracePt t="9725" x="4808538" y="2582863"/>
          <p14:tracePt t="9730" x="4919663" y="2582863"/>
          <p14:tracePt t="9738" x="5046663" y="2582863"/>
          <p14:tracePt t="9746" x="5148263" y="2582863"/>
          <p14:tracePt t="9757" x="5249863" y="2582863"/>
          <p14:tracePt t="9761" x="5343525" y="2582863"/>
          <p14:tracePt t="9771" x="5446713" y="2582863"/>
          <p14:tracePt t="9778" x="5548313" y="2574925"/>
          <p14:tracePt t="9786" x="5649913" y="2574925"/>
          <p14:tracePt t="9794" x="5743575" y="2574925"/>
          <p14:tracePt t="9802" x="5845175" y="2574925"/>
          <p14:tracePt t="9810" x="5946775" y="2574925"/>
          <p14:tracePt t="9818" x="6040438" y="2557463"/>
          <p14:tracePt t="9827" x="6142038" y="2557463"/>
          <p14:tracePt t="9835" x="6227763" y="2557463"/>
          <p14:tracePt t="9842" x="6311900" y="2557463"/>
          <p14:tracePt t="9850" x="6389688" y="2557463"/>
          <p14:tracePt t="9859" x="6456363" y="2557463"/>
          <p14:tracePt t="9866" x="6499225" y="2557463"/>
          <p14:tracePt t="9877" x="6567488" y="2557463"/>
          <p14:tracePt t="9882" x="6600825" y="2557463"/>
          <p14:tracePt t="9899" x="6643688" y="2549525"/>
          <p14:tracePt t="9908" x="6704013" y="2549525"/>
          <p14:tracePt t="9914" x="6745288" y="2549525"/>
          <p14:tracePt t="9923" x="6797675" y="2541588"/>
          <p14:tracePt t="9930" x="6838950" y="2532063"/>
          <p14:tracePt t="9939" x="6873875" y="2532063"/>
          <p14:tracePt t="9946" x="6907213" y="2532063"/>
          <p14:tracePt t="9955" x="6915150" y="2532063"/>
          <p14:tracePt t="9962" x="6942138" y="2532063"/>
          <p14:tracePt t="9971" x="6958013" y="2532063"/>
          <p14:tracePt t="9987" x="6975475" y="2532063"/>
          <p14:tracePt t="10003" x="6983413" y="2532063"/>
          <p14:tracePt t="10010" x="6992938" y="2532063"/>
          <p14:tracePt t="10018" x="7000875" y="2532063"/>
          <p14:tracePt t="10059" x="7008813" y="2532063"/>
          <p14:tracePt t="10067" x="7018338" y="2532063"/>
          <p14:tracePt t="10075" x="7026275" y="2532063"/>
          <p14:tracePt t="10081" x="7043738" y="2532063"/>
          <p14:tracePt t="10092" x="7085013" y="2524125"/>
          <p14:tracePt t="10098" x="7102475" y="2524125"/>
          <p14:tracePt t="10106" x="7112000" y="2524125"/>
          <p14:tracePt t="10113" x="7119938" y="2524125"/>
          <p14:tracePt t="10122" x="7127875" y="2524125"/>
          <p14:tracePt t="10131" x="7127875" y="2516188"/>
          <p14:tracePt t="10140" x="7137400" y="2516188"/>
          <p14:tracePt t="10156" x="7145338" y="2516188"/>
          <p14:tracePt t="10170" x="7153275" y="2516188"/>
          <p14:tracePt t="10179" x="7162800" y="2516188"/>
          <p14:tracePt t="10187" x="7170738" y="2516188"/>
          <p14:tracePt t="10196" x="7196138" y="2506663"/>
          <p14:tracePt t="10202" x="7213600" y="2498725"/>
          <p14:tracePt t="10211" x="7239000" y="2489200"/>
          <p14:tracePt t="10219" x="7264400" y="2481263"/>
          <p14:tracePt t="10235" x="7289800" y="2473325"/>
          <p14:tracePt t="10243" x="7315200" y="2473325"/>
          <p14:tracePt t="10251" x="7340600" y="2463800"/>
          <p14:tracePt t="10260" x="7358063" y="2463800"/>
          <p14:tracePt t="10267" x="7383463" y="2463800"/>
          <p14:tracePt t="10276" x="7408863" y="2463800"/>
          <p14:tracePt t="10282" x="7426325" y="2463800"/>
          <p14:tracePt t="10293" x="7451725" y="2463800"/>
          <p14:tracePt t="10299" x="7477125" y="2463800"/>
          <p14:tracePt t="10308" x="7493000" y="2463800"/>
          <p14:tracePt t="10314" x="7570788" y="2463800"/>
          <p14:tracePt t="10324" x="7604125" y="2463800"/>
          <p14:tracePt t="10329" x="7637463" y="2463800"/>
          <p14:tracePt t="10339" x="7672388" y="2463800"/>
          <p14:tracePt t="10346" x="7697788" y="2463800"/>
          <p14:tracePt t="10354" x="7723188" y="2463800"/>
          <p14:tracePt t="10362" x="7748588" y="2463800"/>
          <p14:tracePt t="10371" x="7766050" y="2463800"/>
          <p14:tracePt t="10378" x="7791450" y="2463800"/>
          <p14:tracePt t="10387" x="7799388" y="2473325"/>
          <p14:tracePt t="10394" x="7807325" y="2473325"/>
          <p14:tracePt t="10402" x="7816850" y="2473325"/>
          <p14:tracePt t="10410" x="7824788" y="2473325"/>
          <p14:tracePt t="10436" x="7832725" y="2473325"/>
          <p14:tracePt t="10443" x="7842250" y="2473325"/>
          <p14:tracePt t="10460" x="7850188" y="2473325"/>
          <p14:tracePt t="10547" x="7867650" y="2473325"/>
          <p14:tracePt t="10555" x="7875588" y="2473325"/>
          <p14:tracePt t="10571" x="7893050" y="2473325"/>
          <p14:tracePt t="10578" x="7910513" y="2473325"/>
          <p14:tracePt t="10594" x="7918450" y="2473325"/>
          <p14:tracePt t="10603" x="7926388" y="2473325"/>
          <p14:tracePt t="10657" x="7943850" y="2473325"/>
          <p14:tracePt t="10666" x="7961313" y="2481263"/>
          <p14:tracePt t="10674" x="7994650" y="2481263"/>
          <p14:tracePt t="10682" x="8045450" y="2481263"/>
          <p14:tracePt t="10691" x="8088313" y="2489200"/>
          <p14:tracePt t="10697" x="8147050" y="2489200"/>
          <p14:tracePt t="10706" x="8207375" y="2489200"/>
          <p14:tracePt t="10714" x="8250238" y="2489200"/>
          <p14:tracePt t="10722" x="8291513" y="2498725"/>
          <p14:tracePt t="10730" x="8326438" y="2498725"/>
          <p14:tracePt t="10738" x="8351838" y="2506663"/>
          <p14:tracePt t="10747" x="8377238" y="2516188"/>
          <p14:tracePt t="10753" x="8394700" y="2524125"/>
          <p14:tracePt t="10761" x="8420100" y="2532063"/>
          <p14:tracePt t="10769" x="8488363" y="2541588"/>
          <p14:tracePt t="10778" x="8529638" y="2549525"/>
          <p14:tracePt t="10786" x="8589963" y="2557463"/>
          <p14:tracePt t="10793" x="8683625" y="2566988"/>
          <p14:tracePt t="10801" x="8793163" y="2582863"/>
          <p14:tracePt t="10810" x="8921750" y="2592388"/>
          <p14:tracePt t="10818" x="9064625" y="2600325"/>
          <p14:tracePt t="10826" x="9175750" y="2617788"/>
          <p14:tracePt t="10834" x="9302750" y="2625725"/>
          <p14:tracePt t="10844" x="9405938" y="2625725"/>
          <p14:tracePt t="10850" x="9490075" y="2651125"/>
          <p14:tracePt t="10859" x="9566275" y="2651125"/>
          <p14:tracePt t="10867" x="9609138" y="2660650"/>
          <p14:tracePt t="10875" x="9642475" y="2668588"/>
          <p14:tracePt t="10883" x="9667875" y="2668588"/>
          <p14:tracePt t="10899" x="9677400" y="2668588"/>
          <p14:tracePt t="10910" x="9685338" y="2668588"/>
          <p14:tracePt t="10915" x="9694863" y="2668588"/>
          <p14:tracePt t="10922" x="9720263" y="2668588"/>
          <p14:tracePt t="10930" x="9745663" y="2668588"/>
          <p14:tracePt t="10939" x="9786938" y="2676525"/>
          <p14:tracePt t="10946" x="9829800" y="2676525"/>
          <p14:tracePt t="10955" x="9906000" y="2686050"/>
          <p14:tracePt t="10963" x="9974263" y="2686050"/>
          <p14:tracePt t="10971" x="10050463" y="2701925"/>
          <p14:tracePt t="10978" x="10118725" y="2719388"/>
          <p14:tracePt t="10986" x="10194925" y="2727325"/>
          <p14:tracePt t="10994" x="10313988" y="2752725"/>
          <p14:tracePt t="11002" x="10339388" y="2762250"/>
          <p14:tracePt t="11010" x="10356850" y="2762250"/>
          <p14:tracePt t="11018" x="10364788" y="2762250"/>
          <p14:tracePt t="11059" x="10374313" y="2762250"/>
          <p14:tracePt t="11066" x="10382250" y="2762250"/>
          <p14:tracePt t="11075" x="10390188" y="2762250"/>
          <p14:tracePt t="11082" x="10399713" y="2762250"/>
          <p14:tracePt t="11093" x="10415588" y="2762250"/>
          <p14:tracePt t="11110" x="10425113" y="2762250"/>
          <p14:tracePt t="11125" x="10433050" y="2752725"/>
          <p14:tracePt t="11291" x="10433050" y="2744788"/>
          <p14:tracePt t="11308" x="10433050" y="2736850"/>
          <p14:tracePt t="11314" x="10433050" y="2727325"/>
          <p14:tracePt t="11331" x="10433050" y="2719388"/>
          <p14:tracePt t="11338" x="10433050" y="2711450"/>
          <p14:tracePt t="11346" x="10433050" y="2701925"/>
          <p14:tracePt t="11362" x="10433050" y="2693988"/>
          <p14:tracePt t="11996" x="10425113" y="2693988"/>
          <p14:tracePt t="12011" x="10425113" y="2701925"/>
          <p14:tracePt t="12026" x="10415588" y="2711450"/>
          <p14:tracePt t="12035" x="10407650" y="2719388"/>
          <p14:tracePt t="12041" x="10399713" y="2719388"/>
          <p14:tracePt t="12050" x="10390188" y="2719388"/>
          <p14:tracePt t="12059" x="10374313" y="2719388"/>
          <p14:tracePt t="12066" x="10356850" y="2727325"/>
          <p14:tracePt t="12075" x="10331450" y="2736850"/>
          <p14:tracePt t="12082" x="10288588" y="2736850"/>
          <p14:tracePt t="12092" x="10229850" y="2744788"/>
          <p14:tracePt t="12098" x="10126663" y="2762250"/>
          <p14:tracePt t="12107" x="9999663" y="2762250"/>
          <p14:tracePt t="12114" x="9864725" y="2770188"/>
          <p14:tracePt t="12122" x="9685338" y="2770188"/>
          <p14:tracePt t="12130" x="9456738" y="2770188"/>
          <p14:tracePt t="12140" x="8734425" y="2795588"/>
          <p14:tracePt t="12146" x="8504238" y="2795588"/>
          <p14:tracePt t="12155" x="8291513" y="2805113"/>
          <p14:tracePt t="12162" x="8105775" y="2820988"/>
          <p14:tracePt t="12171" x="7951788" y="2820988"/>
          <p14:tracePt t="12180" x="7824788" y="2830513"/>
          <p14:tracePt t="12186" x="7715250" y="2855913"/>
          <p14:tracePt t="12194" x="7629525" y="2863850"/>
          <p14:tracePt t="12202" x="7535863" y="2889250"/>
          <p14:tracePt t="12211" x="7451725" y="2906713"/>
          <p14:tracePt t="12219" x="7358063" y="2932113"/>
          <p14:tracePt t="12227" x="7272338" y="2949575"/>
          <p14:tracePt t="12235" x="7170738" y="2974975"/>
          <p14:tracePt t="12242" x="7059613" y="3000375"/>
          <p14:tracePt t="12251" x="6932613" y="3008313"/>
          <p14:tracePt t="12259" x="6805613" y="3025775"/>
          <p14:tracePt t="12268" x="6686550" y="3033713"/>
          <p14:tracePt t="12275" x="6559550" y="3041650"/>
          <p14:tracePt t="12291" x="6448425" y="3041650"/>
          <p14:tracePt t="12298" x="6329363" y="3059113"/>
          <p14:tracePt t="12309" x="6219825" y="3067050"/>
          <p14:tracePt t="12315" x="6116638" y="3076575"/>
          <p14:tracePt t="12326" x="6015038" y="3094038"/>
          <p14:tracePt t="12331" x="5946775" y="3101975"/>
          <p14:tracePt t="12338" x="5870575" y="3109913"/>
          <p14:tracePt t="12345" x="5811838" y="3119438"/>
          <p14:tracePt t="12355" x="5768975" y="3119438"/>
          <p14:tracePt t="12362" x="5735638" y="3127375"/>
          <p14:tracePt t="12370" x="5700713" y="3135313"/>
          <p14:tracePt t="12378" x="5616575" y="3144838"/>
          <p14:tracePt t="12386" x="5581650" y="3152775"/>
          <p14:tracePt t="12394" x="5538788" y="3152775"/>
          <p14:tracePt t="12401" x="5480050" y="3170238"/>
          <p14:tracePt t="12409" x="5437188" y="3178175"/>
          <p14:tracePt t="12418" x="5378450" y="3178175"/>
          <p14:tracePt t="12426" x="5318125" y="3178175"/>
          <p14:tracePt t="12434" x="5284788" y="3186113"/>
          <p14:tracePt t="12441" x="5249863" y="3186113"/>
          <p14:tracePt t="12450" x="5224463" y="3186113"/>
          <p14:tracePt t="12458" x="5199063" y="3186113"/>
          <p14:tracePt t="12466" x="5183188" y="3186113"/>
          <p14:tracePt t="12475" x="5173663" y="3186113"/>
          <p14:tracePt t="12482" x="5157788" y="3186113"/>
          <p14:tracePt t="12492" x="5148263" y="3186113"/>
          <p14:tracePt t="12499" x="5140325" y="3186113"/>
          <p14:tracePt t="12510" x="5122863" y="3186113"/>
          <p14:tracePt t="12515" x="5114925" y="3186113"/>
          <p14:tracePt t="12524" x="5097463" y="3186113"/>
          <p14:tracePt t="12530" x="5080000" y="3186113"/>
          <p14:tracePt t="12539" x="5072063" y="3195638"/>
          <p14:tracePt t="12546" x="5064125" y="3195638"/>
          <p14:tracePt t="12890" x="5072063" y="3195638"/>
          <p14:tracePt t="12898" x="5132388" y="3195638"/>
          <p14:tracePt t="12905" x="5216525" y="3195638"/>
          <p14:tracePt t="12914" x="5318125" y="3211513"/>
          <p14:tracePt t="12923" x="5429250" y="3211513"/>
          <p14:tracePt t="12930" x="5556250" y="3221038"/>
          <p14:tracePt t="12938" x="5667375" y="3228975"/>
          <p14:tracePt t="12946" x="5786438" y="3228975"/>
          <p14:tracePt t="12954" x="5895975" y="3228975"/>
          <p14:tracePt t="12963" x="5997575" y="3228975"/>
          <p14:tracePt t="12979" x="6083300" y="3228975"/>
          <p14:tracePt t="12986" x="6167438" y="3228975"/>
          <p14:tracePt t="12994" x="6253163" y="3228975"/>
          <p14:tracePt t="13002" x="6338888" y="3228975"/>
          <p14:tracePt t="13011" x="6423025" y="3228975"/>
          <p14:tracePt t="13018" x="6508750" y="3228975"/>
          <p14:tracePt t="13026" x="6575425" y="3228975"/>
          <p14:tracePt t="13034" x="6653213" y="3228975"/>
          <p14:tracePt t="13043" x="6704013" y="3228975"/>
          <p14:tracePt t="13050" x="6762750" y="3228975"/>
          <p14:tracePt t="13059" x="6823075" y="3228975"/>
          <p14:tracePt t="13074" x="6907213" y="3228975"/>
          <p14:tracePt t="13083" x="6942138" y="3228975"/>
          <p14:tracePt t="13091" x="6967538" y="3221038"/>
          <p14:tracePt t="13098" x="6992938" y="3221038"/>
          <p14:tracePt t="13108" x="7008813" y="3221038"/>
          <p14:tracePt t="13115" x="7034213" y="3211513"/>
          <p14:tracePt t="13123" x="7051675" y="3211513"/>
          <p14:tracePt t="13138" x="7059613" y="3203575"/>
          <p14:tracePt t="13147" x="7069138" y="3203575"/>
          <p14:tracePt t="13162" x="7077075" y="3203575"/>
          <p14:tracePt t="13170" x="7085013" y="3195638"/>
          <p14:tracePt t="13178" x="7094538" y="3195638"/>
          <p14:tracePt t="13194" x="7112000" y="3186113"/>
          <p14:tracePt t="13202" x="7119938" y="3186113"/>
          <p14:tracePt t="13210" x="7127875" y="3186113"/>
          <p14:tracePt t="13218" x="7137400" y="3178175"/>
          <p14:tracePt t="13226" x="7145338" y="3178175"/>
          <p14:tracePt t="13234" x="7162800" y="3170238"/>
          <p14:tracePt t="13242" x="7170738" y="3170238"/>
          <p14:tracePt t="13258" x="7178675" y="3170238"/>
          <p14:tracePt t="13266" x="7188200" y="3170238"/>
          <p14:tracePt t="13330" x="7196138" y="3170238"/>
          <p14:tracePt t="13339" x="7204075" y="3170238"/>
          <p14:tracePt t="13346" x="7213600" y="3160713"/>
          <p14:tracePt t="13354" x="7239000" y="3160713"/>
          <p14:tracePt t="13362" x="7256463" y="3160713"/>
          <p14:tracePt t="13389" x="7264400" y="3160713"/>
          <p14:tracePt t="14859" x="7239000" y="3160713"/>
          <p14:tracePt t="14867" x="7153275" y="3160713"/>
          <p14:tracePt t="14874" x="7069138" y="3160713"/>
          <p14:tracePt t="14882" x="6967538" y="3160713"/>
          <p14:tracePt t="14891" x="6856413" y="3160713"/>
          <p14:tracePt t="14898" x="6686550" y="3160713"/>
          <p14:tracePt t="14906" x="6423025" y="3160713"/>
          <p14:tracePt t="14914" x="6100763" y="3170238"/>
          <p14:tracePt t="14923" x="5029200" y="3238500"/>
          <p14:tracePt t="14929" x="4562475" y="3279775"/>
          <p14:tracePt t="14938" x="4086225" y="3340100"/>
          <p14:tracePt t="14946" x="3611563" y="3398838"/>
          <p14:tracePt t="14956" x="3194050" y="3449638"/>
          <p14:tracePt t="14963" x="2778125" y="3509963"/>
          <p14:tracePt t="14970" x="2387600" y="3586163"/>
          <p14:tracePt t="14977" x="2012950" y="3679825"/>
          <p14:tracePt t="14986" x="1698625" y="3763963"/>
          <p14:tracePt t="14994" x="1376363" y="3849688"/>
          <p14:tracePt t="15004" x="1112838" y="3951288"/>
          <p14:tracePt t="15010" x="849313" y="4037013"/>
          <p14:tracePt t="15025" x="636588" y="4130675"/>
          <p14:tracePt t="15034" x="476250" y="4189413"/>
          <p14:tracePt t="15042" x="347663" y="4240213"/>
          <p14:tracePt t="15050" x="255588" y="4283075"/>
          <p14:tracePt t="15060" x="195263" y="4308475"/>
          <p14:tracePt t="15067" x="187325" y="4316413"/>
          <p14:tracePt t="15075" x="161925" y="4325938"/>
          <p14:tracePt t="15082" x="152400" y="4325938"/>
          <p14:tracePt t="15090" x="144463" y="4333875"/>
          <p14:tracePt t="15099" x="136525" y="4333875"/>
          <p14:tracePt t="15105" x="127000" y="4341813"/>
          <p14:tracePt t="15346" x="136525" y="4341813"/>
          <p14:tracePt t="15362" x="161925" y="4341813"/>
          <p14:tracePt t="15370" x="203200" y="4341813"/>
          <p14:tracePt t="15378" x="255588" y="4341813"/>
          <p14:tracePt t="15387" x="322263" y="4333875"/>
          <p14:tracePt t="15394" x="407988" y="4333875"/>
          <p14:tracePt t="15402" x="509588" y="4316413"/>
          <p14:tracePt t="15410" x="628650" y="4300538"/>
          <p14:tracePt t="15418" x="747713" y="4300538"/>
          <p14:tracePt t="15426" x="874713" y="4283075"/>
          <p14:tracePt t="15435" x="1036638" y="4275138"/>
          <p14:tracePt t="15442" x="1173163" y="4257675"/>
          <p14:tracePt t="15450" x="1333500" y="4232275"/>
          <p14:tracePt t="15458" x="1520825" y="4224338"/>
          <p14:tracePt t="15467" x="1673225" y="4214813"/>
          <p14:tracePt t="15475" x="1827213" y="4197350"/>
          <p14:tracePt t="15482" x="1971675" y="4189413"/>
          <p14:tracePt t="15490" x="2124075" y="4189413"/>
          <p14:tracePt t="15497" x="2251075" y="4171950"/>
          <p14:tracePt t="15507" x="2370138" y="4156075"/>
          <p14:tracePt t="15514" x="2463800" y="4156075"/>
          <p14:tracePt t="15523" x="2557463" y="4130675"/>
          <p14:tracePt t="15531" x="2616200" y="4121150"/>
          <p14:tracePt t="15539" x="2727325" y="4070350"/>
          <p14:tracePt t="15546" x="2752725" y="4062413"/>
          <p14:tracePt t="15554" x="2760663" y="4052888"/>
          <p14:tracePt t="15561" x="2778125" y="4052888"/>
          <p14:tracePt t="15571" x="2778125" y="4044950"/>
          <p14:tracePt t="16154" x="2786063" y="4044950"/>
          <p14:tracePt t="16161" x="2803525" y="4044950"/>
          <p14:tracePt t="16171" x="2879725" y="4037013"/>
          <p14:tracePt t="16178" x="2922588" y="4037013"/>
          <p14:tracePt t="16186" x="2965450" y="4027488"/>
          <p14:tracePt t="16194" x="3041650" y="4019550"/>
          <p14:tracePt t="16203" x="3127375" y="4002088"/>
          <p14:tracePt t="16210" x="3203575" y="3994150"/>
          <p14:tracePt t="16218" x="3287713" y="3986213"/>
          <p14:tracePt t="16226" x="3363913" y="3976688"/>
          <p14:tracePt t="16234" x="3424238" y="3960813"/>
          <p14:tracePt t="16242" x="3475038" y="3960813"/>
          <p14:tracePt t="16251" x="3525838" y="3960813"/>
          <p14:tracePt t="16258" x="3568700" y="3960813"/>
          <p14:tracePt t="16267" x="3586163" y="3960813"/>
          <p14:tracePt t="16274" x="3602038" y="3960813"/>
          <p14:tracePt t="16282" x="3619500" y="3960813"/>
          <p14:tracePt t="16290" x="3627438" y="3960813"/>
          <p14:tracePt t="16299" x="3636963" y="3960813"/>
          <p14:tracePt t="16315" x="3644900" y="3960813"/>
          <p14:tracePt t="16363" x="3652838" y="3960813"/>
          <p14:tracePt t="16370" x="3662363" y="3960813"/>
          <p14:tracePt t="16377" x="3670300" y="3960813"/>
          <p14:tracePt t="16402" x="3687763" y="3960813"/>
          <p14:tracePt t="16418" x="3695700" y="3960813"/>
          <p14:tracePt t="16426" x="3703638" y="3960813"/>
          <p14:tracePt t="16433" x="3713163" y="3960813"/>
          <p14:tracePt t="16441" x="3721100" y="3960813"/>
          <p14:tracePt t="16450" x="3738563" y="3960813"/>
          <p14:tracePt t="16457" x="3756025" y="3960813"/>
          <p14:tracePt t="16466" x="3781425" y="3960813"/>
          <p14:tracePt t="16474" x="3814763" y="3960813"/>
          <p14:tracePt t="16482" x="3857625" y="3960813"/>
          <p14:tracePt t="16490" x="3890963" y="3960813"/>
          <p14:tracePt t="16498" x="3933825" y="3960813"/>
          <p14:tracePt t="16506" x="3976688" y="3960813"/>
          <p14:tracePt t="16514" x="4010025" y="3960813"/>
          <p14:tracePt t="16522" x="4052888" y="3960813"/>
          <p14:tracePt t="16530" x="4095750" y="3960813"/>
          <p14:tracePt t="16540" x="4137025" y="3960813"/>
          <p14:tracePt t="16546" x="4179888" y="3960813"/>
          <p14:tracePt t="16555" x="4222750" y="3960813"/>
          <p14:tracePt t="16562" x="4298950" y="3960813"/>
          <p14:tracePt t="16572" x="4384675" y="3976688"/>
          <p14:tracePt t="16578" x="4468813" y="3976688"/>
          <p14:tracePt t="16586" x="4562475" y="3976688"/>
          <p14:tracePt t="16594" x="4646613" y="3976688"/>
          <p14:tracePt t="16603" x="4749800" y="3976688"/>
          <p14:tracePt t="16610" x="4826000" y="3976688"/>
          <p14:tracePt t="16617" x="4894263" y="3976688"/>
          <p14:tracePt t="16626" x="4935538" y="3976688"/>
          <p14:tracePt t="16634" x="4995863" y="3976688"/>
          <p14:tracePt t="17266" x="5003800" y="3976688"/>
          <p14:tracePt t="17274" x="5021263" y="3976688"/>
          <p14:tracePt t="17282" x="5038725" y="3976688"/>
          <p14:tracePt t="17290" x="5054600" y="3976688"/>
          <p14:tracePt t="17298" x="5089525" y="3976688"/>
          <p14:tracePt t="17306" x="5122863" y="3976688"/>
          <p14:tracePt t="17314" x="5148263" y="3976688"/>
          <p14:tracePt t="17322" x="5191125" y="3976688"/>
          <p14:tracePt t="17330" x="5249863" y="3976688"/>
          <p14:tracePt t="17337" x="5292725" y="3976688"/>
          <p14:tracePt t="17346" x="5368925" y="3976688"/>
          <p14:tracePt t="17355" x="5429250" y="3986213"/>
          <p14:tracePt t="17362" x="5497513" y="3986213"/>
          <p14:tracePt t="17370" x="5556250" y="3994150"/>
          <p14:tracePt t="17378" x="5616575" y="3994150"/>
          <p14:tracePt t="17388" x="5675313" y="3994150"/>
          <p14:tracePt t="17394" x="5718175" y="4002088"/>
          <p14:tracePt t="17411" x="5751513" y="4002088"/>
          <p14:tracePt t="17418" x="5786438" y="4011613"/>
          <p14:tracePt t="17426" x="5819775" y="4019550"/>
          <p14:tracePt t="17435" x="5837238" y="4019550"/>
          <p14:tracePt t="17442" x="5880100" y="4019550"/>
          <p14:tracePt t="17450" x="5905500" y="4019550"/>
          <p14:tracePt t="17458" x="5921375" y="4027488"/>
          <p14:tracePt t="17465" x="5938838" y="4027488"/>
          <p14:tracePt t="17474" x="5956300" y="4027488"/>
          <p14:tracePt t="17482" x="5972175" y="4027488"/>
          <p14:tracePt t="17490" x="5981700" y="4027488"/>
          <p14:tracePt t="17498" x="5989638" y="4027488"/>
          <p14:tracePt t="17506" x="5997575" y="4027488"/>
          <p14:tracePt t="17539" x="6007100" y="4027488"/>
          <p14:tracePt t="17554" x="6015038" y="4027488"/>
          <p14:tracePt t="17572" x="6024563" y="4027488"/>
          <p14:tracePt t="17578" x="6032500" y="4027488"/>
          <p14:tracePt t="17589" x="6040438" y="4027488"/>
          <p14:tracePt t="17595" x="6057900" y="4027488"/>
          <p14:tracePt t="17603" x="6075363" y="4027488"/>
          <p14:tracePt t="17610" x="6100763" y="4027488"/>
          <p14:tracePt t="17619" x="6134100" y="4037013"/>
          <p14:tracePt t="17626" x="6210300" y="4044950"/>
          <p14:tracePt t="17635" x="6278563" y="4070350"/>
          <p14:tracePt t="17643" x="6389688" y="4105275"/>
          <p14:tracePt t="17650" x="6491288" y="4121150"/>
          <p14:tracePt t="17658" x="6762750" y="4214813"/>
          <p14:tracePt t="17667" x="6848475" y="4240213"/>
          <p14:tracePt t="17674" x="6924675" y="4257675"/>
          <p14:tracePt t="17683" x="6983413" y="4283075"/>
          <p14:tracePt t="17689" x="7018338" y="4291013"/>
          <p14:tracePt t="17699" x="7043738" y="4291013"/>
          <p14:tracePt t="17706" x="7051675" y="4291013"/>
          <p14:tracePt t="17714" x="7059613" y="4291013"/>
          <p14:tracePt t="17771" x="7069138" y="4291013"/>
          <p14:tracePt t="17802" x="7077075" y="4291013"/>
          <p14:tracePt t="17906" x="7085013" y="4291013"/>
          <p14:tracePt t="17915" x="7085013" y="4283075"/>
          <p14:tracePt t="17930" x="7085013" y="4275138"/>
          <p14:tracePt t="17937" x="7077075" y="4275138"/>
          <p14:tracePt t="17946" x="7051675" y="4275138"/>
          <p14:tracePt t="17953" x="7000875" y="4275138"/>
          <p14:tracePt t="17962" x="6899275" y="4275138"/>
          <p14:tracePt t="17970" x="6729413" y="4275138"/>
          <p14:tracePt t="18219" x="6711950" y="4249738"/>
          <p14:tracePt t="18226" x="6711950" y="4224338"/>
          <p14:tracePt t="18235" x="6711950" y="4214813"/>
          <p14:tracePt t="18242" x="6704013" y="4197350"/>
          <p14:tracePt t="18250" x="6704013" y="4181475"/>
          <p14:tracePt t="18275" x="6711950" y="4181475"/>
          <p14:tracePt t="18282" x="6719888" y="4181475"/>
          <p14:tracePt t="18290" x="6745288" y="4181475"/>
          <p14:tracePt t="18298" x="6780213" y="4181475"/>
          <p14:tracePt t="18306" x="6838950" y="4181475"/>
          <p14:tracePt t="18314" x="6932613" y="4181475"/>
          <p14:tracePt t="18322" x="7026275" y="4181475"/>
          <p14:tracePt t="18330" x="7153275" y="4181475"/>
          <p14:tracePt t="18338" x="7281863" y="4181475"/>
          <p14:tracePt t="18346" x="7434263" y="4181475"/>
          <p14:tracePt t="18354" x="7578725" y="4181475"/>
          <p14:tracePt t="18362" x="7723188" y="4156075"/>
          <p14:tracePt t="18372" x="7875588" y="4130675"/>
          <p14:tracePt t="18378" x="8020050" y="4105275"/>
          <p14:tracePt t="18387" x="8164513" y="4079875"/>
          <p14:tracePt t="18394" x="8308975" y="4070350"/>
          <p14:tracePt t="18403" x="8420100" y="4062413"/>
          <p14:tracePt t="18411" x="8521700" y="4044950"/>
          <p14:tracePt t="18426" x="8589963" y="4037013"/>
          <p14:tracePt t="18434" x="8709025" y="4027488"/>
          <p14:tracePt t="18442" x="8742363" y="4019550"/>
          <p14:tracePt t="18451" x="8750300" y="4019550"/>
          <p14:tracePt t="18457" x="8767763" y="4019550"/>
          <p14:tracePt t="18466" x="8777288" y="4019550"/>
          <p14:tracePt t="18482" x="8785225" y="4011613"/>
          <p14:tracePt t="18563" x="8777288" y="4011613"/>
          <p14:tracePt t="18571" x="8734425" y="4011613"/>
          <p14:tracePt t="18578" x="8674100" y="4011613"/>
          <p14:tracePt t="18587" x="8597900" y="4011613"/>
          <p14:tracePt t="18594" x="8504238" y="4011613"/>
          <p14:tracePt t="18604" x="8385175" y="4011613"/>
          <p14:tracePt t="18610" x="8250238" y="4011613"/>
          <p14:tracePt t="18619" x="8105775" y="4011613"/>
          <p14:tracePt t="18626" x="7961313" y="3986213"/>
          <p14:tracePt t="18634" x="7832725" y="3960813"/>
          <p14:tracePt t="18643" x="7731125" y="3943350"/>
          <p14:tracePt t="18650" x="7654925" y="3908425"/>
          <p14:tracePt t="18657" x="7612063" y="3875088"/>
          <p14:tracePt t="18666" x="7527925" y="3824288"/>
          <p14:tracePt t="18674" x="7510463" y="3798888"/>
          <p14:tracePt t="18682" x="7502525" y="3773488"/>
          <p14:tracePt t="18690" x="7493000" y="3748088"/>
          <p14:tracePt t="18698" x="7485063" y="3705225"/>
          <p14:tracePt t="18706" x="7485063" y="3662363"/>
          <p14:tracePt t="18714" x="7485063" y="3619500"/>
          <p14:tracePt t="18722" x="7485063" y="3578225"/>
          <p14:tracePt t="18730" x="7493000" y="3502025"/>
          <p14:tracePt t="18737" x="7527925" y="3424238"/>
          <p14:tracePt t="18746" x="7570788" y="3340100"/>
          <p14:tracePt t="18763" x="7637463" y="3246438"/>
          <p14:tracePt t="18772" x="7723188" y="3135313"/>
          <p14:tracePt t="18778" x="7807325" y="3041650"/>
          <p14:tracePt t="18788" x="7910513" y="2949575"/>
          <p14:tracePt t="18794" x="8029575" y="2863850"/>
          <p14:tracePt t="18804" x="8147050" y="2795588"/>
          <p14:tracePt t="18810" x="8266113" y="2736850"/>
          <p14:tracePt t="18819" x="8402638" y="2676525"/>
          <p14:tracePt t="18826" x="8513763" y="2625725"/>
          <p14:tracePt t="18835" x="8632825" y="2592388"/>
          <p14:tracePt t="18845" x="8750300" y="2557463"/>
          <p14:tracePt t="18850" x="8878888" y="2532063"/>
          <p14:tracePt t="18857" x="8988425" y="2516188"/>
          <p14:tracePt t="18866" x="9107488" y="2489200"/>
          <p14:tracePt t="18874" x="9218613" y="2481263"/>
          <p14:tracePt t="18882" x="9353550" y="2455863"/>
          <p14:tracePt t="18891" x="9464675" y="2455863"/>
          <p14:tracePt t="18897" x="9761538" y="2455863"/>
          <p14:tracePt t="18906" x="9890125" y="2455863"/>
          <p14:tracePt t="18914" x="9991725" y="2455863"/>
          <p14:tracePt t="18922" x="10093325" y="2473325"/>
          <p14:tracePt t="18931" x="10194925" y="2506663"/>
          <p14:tracePt t="18939" x="10280650" y="2541588"/>
          <p14:tracePt t="18945" x="10374313" y="2566988"/>
          <p14:tracePt t="18955" x="10433050" y="2608263"/>
          <p14:tracePt t="18962" x="10501313" y="2651125"/>
          <p14:tracePt t="18971" x="10552113" y="2693988"/>
          <p14:tracePt t="18979" x="10585450" y="2736850"/>
          <p14:tracePt t="18987" x="10628313" y="2787650"/>
          <p14:tracePt t="18994" x="10671175" y="2820988"/>
          <p14:tracePt t="19002" x="10696575" y="2889250"/>
          <p14:tracePt t="19010" x="10739438" y="2965450"/>
          <p14:tracePt t="19021" x="10772775" y="3041650"/>
          <p14:tracePt t="19025" x="10807700" y="3127375"/>
          <p14:tracePt t="19033" x="10841038" y="3203575"/>
          <p14:tracePt t="19041" x="10848975" y="3305175"/>
          <p14:tracePt t="19054" x="10848975" y="3373438"/>
          <p14:tracePt t="19057" x="10848975" y="3449638"/>
          <p14:tracePt t="19066" x="10848975" y="3517900"/>
          <p14:tracePt t="19074" x="10833100" y="3586163"/>
          <p14:tracePt t="19082" x="10798175" y="3654425"/>
          <p14:tracePt t="19098" x="10756900" y="3738563"/>
          <p14:tracePt t="19106" x="10714038" y="3798888"/>
          <p14:tracePt t="19114" x="10653713" y="3875088"/>
          <p14:tracePt t="19122" x="10602913" y="3943350"/>
          <p14:tracePt t="19130" x="10433050" y="4095750"/>
          <p14:tracePt t="19138" x="10339388" y="4138613"/>
          <p14:tracePt t="19146" x="10237788" y="4171950"/>
          <p14:tracePt t="19154" x="10153650" y="4206875"/>
          <p14:tracePt t="19162" x="10034588" y="4224338"/>
          <p14:tracePt t="19170" x="9923463" y="4232275"/>
          <p14:tracePt t="19177" x="9796463" y="4232275"/>
          <p14:tracePt t="19186" x="9652000" y="4232275"/>
          <p14:tracePt t="19193" x="9523413" y="4232275"/>
          <p14:tracePt t="19203" x="9405938" y="4232275"/>
          <p14:tracePt t="19210" x="9277350" y="4232275"/>
          <p14:tracePt t="19221" x="9158288" y="4232275"/>
          <p14:tracePt t="19228" x="9048750" y="4214813"/>
          <p14:tracePt t="19234" x="8947150" y="4206875"/>
          <p14:tracePt t="19242" x="8843963" y="4197350"/>
          <p14:tracePt t="19251" x="8759825" y="4181475"/>
          <p14:tracePt t="19258" x="8674100" y="4171950"/>
          <p14:tracePt t="19268" x="8572500" y="4164013"/>
          <p14:tracePt t="19274" x="8488363" y="4156075"/>
          <p14:tracePt t="19282" x="8402638" y="4156075"/>
          <p14:tracePt t="19290" x="8318500" y="4138613"/>
          <p14:tracePt t="19298" x="8224838" y="4138613"/>
          <p14:tracePt t="19305" x="8139113" y="4130675"/>
          <p14:tracePt t="19315" x="8088313" y="4130675"/>
          <p14:tracePt t="19322" x="8012113" y="4130675"/>
          <p14:tracePt t="19330" x="7969250" y="4130675"/>
          <p14:tracePt t="19337" x="7910513" y="4130675"/>
          <p14:tracePt t="19348" x="7781925" y="4121150"/>
          <p14:tracePt t="19354" x="7740650" y="4121150"/>
          <p14:tracePt t="19363" x="7680325" y="4113213"/>
          <p14:tracePt t="19370" x="7621588" y="4113213"/>
          <p14:tracePt t="19378" x="7578725" y="4113213"/>
          <p14:tracePt t="19386" x="7545388" y="4113213"/>
          <p14:tracePt t="19395" x="7527925" y="4113213"/>
          <p14:tracePt t="19403" x="7518400" y="4113213"/>
          <p14:tracePt t="19410" x="7502525" y="4113213"/>
          <p14:tracePt t="19458" x="7493000" y="4113213"/>
          <p14:tracePt t="19498" x="7485063" y="4113213"/>
          <p14:tracePt t="24404" x="7502525" y="4113213"/>
          <p14:tracePt t="24411" x="7510463" y="4121150"/>
          <p14:tracePt t="24417" x="7527925" y="4130675"/>
          <p14:tracePt t="24426" x="7545388" y="4138613"/>
          <p14:tracePt t="24433" x="7561263" y="4146550"/>
          <p14:tracePt t="24442" x="7596188" y="4156075"/>
          <p14:tracePt t="24449" x="7621588" y="4171950"/>
          <p14:tracePt t="24459" x="7662863" y="4189413"/>
          <p14:tracePt t="24466" x="7715250" y="4206875"/>
          <p14:tracePt t="24473" x="7748588" y="4224338"/>
          <p14:tracePt t="24483" x="7799388" y="4240213"/>
          <p14:tracePt t="24490" x="7842250" y="4257675"/>
          <p14:tracePt t="24500" x="7893050" y="4283075"/>
          <p14:tracePt t="24508" x="7943850" y="4325938"/>
          <p14:tracePt t="24515" x="7977188" y="4351338"/>
          <p14:tracePt t="24522" x="8029575" y="4394200"/>
          <p14:tracePt t="24532" x="8080375" y="4427538"/>
          <p14:tracePt t="24539" x="8131175" y="4460875"/>
          <p14:tracePt t="24546" x="8181975" y="4503738"/>
          <p14:tracePt t="24554" x="8250238" y="4529138"/>
          <p14:tracePt t="24562" x="8301038" y="4572000"/>
          <p14:tracePt t="24570" x="8478838" y="4665663"/>
          <p14:tracePt t="24579" x="8539163" y="4708525"/>
          <p14:tracePt t="24586" x="8615363" y="4741863"/>
          <p14:tracePt t="24594" x="8674100" y="4775200"/>
          <p14:tracePt t="24602" x="8742363" y="4810125"/>
          <p14:tracePt t="24618" x="8802688" y="4835525"/>
          <p14:tracePt t="24626" x="8853488" y="4868863"/>
          <p14:tracePt t="24634" x="8912225" y="4911725"/>
          <p14:tracePt t="24642" x="8980488" y="4946650"/>
          <p14:tracePt t="24650" x="9013825" y="4979988"/>
          <p14:tracePt t="24658" x="9064625" y="5013325"/>
          <p14:tracePt t="24667" x="9091613" y="5022850"/>
          <p14:tracePt t="24674" x="9124950" y="5056188"/>
          <p14:tracePt t="24685" x="9150350" y="5064125"/>
          <p14:tracePt t="24689" x="9167813" y="5073650"/>
          <p14:tracePt t="24700" x="9175750" y="5081588"/>
          <p14:tracePt t="24706" x="9183688" y="5091113"/>
          <p14:tracePt t="24717" x="9193213" y="5099050"/>
          <p14:tracePt t="24732" x="9209088" y="5106988"/>
          <p14:tracePt t="24737" x="9226550" y="5124450"/>
          <p14:tracePt t="24747" x="9236075" y="5132388"/>
          <p14:tracePt t="24762" x="9251950" y="5132388"/>
          <p14:tracePt t="24770" x="9261475" y="5132388"/>
          <p14:tracePt t="24786" x="9269413" y="5132388"/>
          <p14:tracePt t="24868" x="9269413" y="5141913"/>
          <p14:tracePt t="24875" x="9269413" y="5149850"/>
          <p14:tracePt t="25028" x="9277350" y="5157788"/>
          <p14:tracePt t="25035" x="9277350" y="5167313"/>
          <p14:tracePt t="25043" x="9302750" y="5175250"/>
          <p14:tracePt t="25050" x="9312275" y="5183188"/>
          <p14:tracePt t="25074" x="9312275" y="5192713"/>
          <p14:tracePt t="25091" x="9320213" y="5192713"/>
          <p14:tracePt t="25236" x="9320213" y="5200650"/>
          <p14:tracePt t="29051" x="9328150" y="5200650"/>
          <p14:tracePt t="29062" x="9337675" y="5200650"/>
          <p14:tracePt t="29065" x="9353550" y="5200650"/>
          <p14:tracePt t="29081" x="9380538" y="5192713"/>
          <p14:tracePt t="29089" x="9396413" y="5192713"/>
          <p14:tracePt t="29107" x="9413875" y="5192713"/>
          <p14:tracePt t="29114" x="9439275" y="5192713"/>
          <p14:tracePt t="29122" x="9464675" y="5192713"/>
          <p14:tracePt t="29130" x="9490075" y="5192713"/>
          <p14:tracePt t="29138" x="9515475" y="5192713"/>
          <p14:tracePt t="29147" x="9558338" y="5192713"/>
          <p14:tracePt t="29154" x="9591675" y="5192713"/>
          <p14:tracePt t="29164" x="9609138" y="5192713"/>
          <p14:tracePt t="29170" x="9634538" y="5192713"/>
          <p14:tracePt t="29180" x="9659938" y="5192713"/>
          <p14:tracePt t="29228" x="9659938" y="5183188"/>
          <p14:tracePt t="29235" x="9634538" y="5167313"/>
          <p14:tracePt t="29245" x="9609138" y="5157788"/>
          <p14:tracePt t="29251" x="9591675" y="5149850"/>
          <p14:tracePt t="29259" x="9575800" y="5132388"/>
          <p14:tracePt t="29266" x="9558338" y="5116513"/>
          <p14:tracePt t="29276" x="9550400" y="5099050"/>
          <p14:tracePt t="29283" x="9540875" y="5099050"/>
          <p14:tracePt t="29293" x="9540875" y="5091113"/>
          <p14:tracePt t="29298" x="9540875" y="5081588"/>
          <p14:tracePt t="33506" x="9540875" y="5073650"/>
          <p14:tracePt t="33514" x="9550400" y="5064125"/>
          <p14:tracePt t="33522" x="9609138" y="5022850"/>
          <p14:tracePt t="33530" x="9685338" y="4979988"/>
          <p14:tracePt t="33540" x="9786938" y="4919663"/>
          <p14:tracePt t="33546" x="9923463" y="4852988"/>
          <p14:tracePt t="33554" x="10093325" y="4749800"/>
          <p14:tracePt t="33562" x="10313988" y="4640263"/>
          <p14:tracePt t="33571" x="10544175" y="4495800"/>
          <p14:tracePt t="33578" x="10790238" y="4359275"/>
          <p14:tracePt t="33595" x="11053763" y="4206875"/>
          <p14:tracePt t="33602" x="11333163" y="4044950"/>
          <p14:tracePt t="33610" x="11639550" y="3883025"/>
          <p14:tracePt t="33618" x="11945938" y="3722688"/>
        </p14:tracePtLst>
      </p14:laserTraceLst>
    </p:ext>
  </p:extLst>
</p:sld>
</file>

<file path=ppt/tags/tag1.xml><?xml version="1.0" encoding="utf-8"?>
<p:tagLst xmlns:a="http://schemas.openxmlformats.org/drawingml/2006/main" xmlns:r="http://schemas.openxmlformats.org/officeDocument/2006/relationships" xmlns:p="http://schemas.openxmlformats.org/presentationml/2006/main">
  <p:tag name="TIMING" val="|31"/>
</p:tagLst>
</file>

<file path=ppt/theme/theme1.xml><?xml version="1.0" encoding="utf-8"?>
<a:theme xmlns:a="http://schemas.openxmlformats.org/drawingml/2006/main" name="ウィスプ">
  <a:themeElements>
    <a:clrScheme name="ウィスプ">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ウィスプ">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ウィスプ">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3634</TotalTime>
  <Words>3873</Words>
  <Application>Microsoft Office PowerPoint</Application>
  <PresentationFormat>ワイド画面</PresentationFormat>
  <Paragraphs>348</Paragraphs>
  <Slides>22</Slides>
  <Notes>22</Notes>
  <HiddenSlides>0</HiddenSlides>
  <MMClips>22</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22</vt:i4>
      </vt:variant>
    </vt:vector>
  </HeadingPairs>
  <TitlesOfParts>
    <vt:vector size="33" baseType="lpstr">
      <vt:lpstr>BIZ UDP明朝 Medium</vt:lpstr>
      <vt:lpstr>HGSｺﾞｼｯｸE</vt:lpstr>
      <vt:lpstr>ＭＳ Ｐゴシック</vt:lpstr>
      <vt:lpstr>MS Gothic</vt:lpstr>
      <vt:lpstr>ＭＳ 明朝</vt:lpstr>
      <vt:lpstr>メイリオ</vt:lpstr>
      <vt:lpstr>Arial</vt:lpstr>
      <vt:lpstr>Calibri</vt:lpstr>
      <vt:lpstr>Century Gothic</vt:lpstr>
      <vt:lpstr>Wingdings 3</vt:lpstr>
      <vt:lpstr>ウィスプ</vt:lpstr>
      <vt:lpstr>認知症対応型共同生活介護</vt:lpstr>
      <vt:lpstr>小規模多機能型居宅介護支援</vt:lpstr>
      <vt:lpstr>看護小規模多機能型居宅介護支援</vt:lpstr>
      <vt:lpstr>PowerPoint プレゼンテーション</vt:lpstr>
      <vt:lpstr>各サービス事業者向け　 　　　　「自主点検表」 　　　は改正点を踏まえて作成しております</vt:lpstr>
      <vt:lpstr>運営指導における主な指摘事項</vt:lpstr>
      <vt:lpstr>①　運営規定と重要事項説明書の整合性</vt:lpstr>
      <vt:lpstr>②運営規定・重要事項説明書の 　「利用料金」</vt:lpstr>
      <vt:lpstr> ③サービス提供等の記録</vt:lpstr>
      <vt:lpstr>④苦情処理</vt:lpstr>
      <vt:lpstr>⑤運営推進会議について</vt:lpstr>
      <vt:lpstr>⑤運営推進会議について</vt:lpstr>
      <vt:lpstr>⑤運営推進会議について</vt:lpstr>
      <vt:lpstr>⑤加算の要件について</vt:lpstr>
      <vt:lpstr>その他注意事項</vt:lpstr>
      <vt:lpstr>事業所の指定更新申請について</vt:lpstr>
      <vt:lpstr>体制届について</vt:lpstr>
      <vt:lpstr>事故報告について①</vt:lpstr>
      <vt:lpstr>事故報告について②</vt:lpstr>
      <vt:lpstr>運営指導（実地指導）について</vt:lpstr>
      <vt:lpstr>集団指導出席確認アンケートについて</vt:lpstr>
      <vt:lpstr>ご視聴ありがとうございました。</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令和３年度事業者集団指導</dc:title>
  <dc:creator>IRWS3352(LIFEBOOK A574/M)</dc:creator>
  <cp:lastModifiedBy>IRWS6057</cp:lastModifiedBy>
  <cp:revision>232</cp:revision>
  <cp:lastPrinted>2021-06-29T04:24:52Z</cp:lastPrinted>
  <dcterms:created xsi:type="dcterms:W3CDTF">2021-06-03T04:49:14Z</dcterms:created>
  <dcterms:modified xsi:type="dcterms:W3CDTF">2024-10-08T02:48:14Z</dcterms:modified>
</cp:coreProperties>
</file>